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0" r:id="rId2"/>
    <p:sldId id="544" r:id="rId3"/>
    <p:sldId id="545" r:id="rId4"/>
    <p:sldId id="550" r:id="rId5"/>
    <p:sldId id="549" r:id="rId6"/>
    <p:sldId id="546" r:id="rId7"/>
    <p:sldId id="551" r:id="rId8"/>
    <p:sldId id="552" r:id="rId9"/>
    <p:sldId id="547" r:id="rId10"/>
    <p:sldId id="553" r:id="rId11"/>
    <p:sldId id="554" r:id="rId12"/>
    <p:sldId id="548" r:id="rId13"/>
    <p:sldId id="555" r:id="rId14"/>
    <p:sldId id="556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00" r:id="rId23"/>
    <p:sldId id="491" r:id="rId24"/>
    <p:sldId id="493" r:id="rId25"/>
    <p:sldId id="499" r:id="rId26"/>
    <p:sldId id="498" r:id="rId27"/>
    <p:sldId id="497" r:id="rId28"/>
    <p:sldId id="496" r:id="rId29"/>
    <p:sldId id="495" r:id="rId30"/>
    <p:sldId id="558" r:id="rId31"/>
    <p:sldId id="49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Peter" initials="FP" lastIdx="1" clrIdx="0">
    <p:extLst>
      <p:ext uri="{19B8F6BF-5375-455C-9EA6-DF929625EA0E}">
        <p15:presenceInfo xmlns:p15="http://schemas.microsoft.com/office/powerpoint/2012/main" userId="S-1-5-21-1315882459-817801392-1359842108-55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100"/>
    <a:srgbClr val="FE0000"/>
    <a:srgbClr val="3C77BE"/>
    <a:srgbClr val="CB403D"/>
    <a:srgbClr val="8D0201"/>
    <a:srgbClr val="BB0B0D"/>
    <a:srgbClr val="E32222"/>
    <a:srgbClr val="DE0000"/>
    <a:srgbClr val="FF0101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221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-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34" Type="http://schemas.openxmlformats.org/officeDocument/2006/relationships/image" Target="../media/image38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33" Type="http://schemas.openxmlformats.org/officeDocument/2006/relationships/image" Target="../media/image37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32" Type="http://schemas.openxmlformats.org/officeDocument/2006/relationships/image" Target="../media/image36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36" Type="http://schemas.openxmlformats.org/officeDocument/2006/relationships/image" Target="../media/image40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31" Type="http://schemas.openxmlformats.org/officeDocument/2006/relationships/image" Target="../media/image35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Relationship Id="rId35" Type="http://schemas.openxmlformats.org/officeDocument/2006/relationships/image" Target="../media/image39.wmf"/><Relationship Id="rId8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BBC1D-1D2E-4C8C-A505-60D8E70D8A6D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3D20-2769-464F-9D24-4BAE2104AF0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2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2.bin"/><Relationship Id="rId21" Type="http://schemas.openxmlformats.org/officeDocument/2006/relationships/image" Target="../media/image13.wmf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6.wmf"/><Relationship Id="rId63" Type="http://schemas.openxmlformats.org/officeDocument/2006/relationships/image" Target="../media/image34.wmf"/><Relationship Id="rId68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7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1.w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5.wmf"/><Relationship Id="rId53" Type="http://schemas.openxmlformats.org/officeDocument/2006/relationships/image" Target="../media/image29.wmf"/><Relationship Id="rId58" Type="http://schemas.openxmlformats.org/officeDocument/2006/relationships/oleObject" Target="../embeddings/oleObject28.bin"/><Relationship Id="rId66" Type="http://schemas.openxmlformats.org/officeDocument/2006/relationships/oleObject" Target="../embeddings/oleObject32.bin"/><Relationship Id="rId74" Type="http://schemas.openxmlformats.org/officeDocument/2006/relationships/oleObject" Target="../embeddings/oleObject36.bin"/><Relationship Id="rId5" Type="http://schemas.openxmlformats.org/officeDocument/2006/relationships/image" Target="../media/image5.wmf"/><Relationship Id="rId61" Type="http://schemas.openxmlformats.org/officeDocument/2006/relationships/image" Target="../media/image33.wmf"/><Relationship Id="rId19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0.wmf"/><Relationship Id="rId43" Type="http://schemas.openxmlformats.org/officeDocument/2006/relationships/image" Target="../media/image24.wmf"/><Relationship Id="rId48" Type="http://schemas.openxmlformats.org/officeDocument/2006/relationships/oleObject" Target="../embeddings/oleObject23.bin"/><Relationship Id="rId56" Type="http://schemas.openxmlformats.org/officeDocument/2006/relationships/oleObject" Target="../embeddings/oleObject27.bin"/><Relationship Id="rId64" Type="http://schemas.openxmlformats.org/officeDocument/2006/relationships/oleObject" Target="../embeddings/oleObject31.bin"/><Relationship Id="rId69" Type="http://schemas.openxmlformats.org/officeDocument/2006/relationships/image" Target="../media/image37.wmf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8.wmf"/><Relationship Id="rId72" Type="http://schemas.openxmlformats.org/officeDocument/2006/relationships/oleObject" Target="../embeddings/oleObject35.bin"/><Relationship Id="rId3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59" Type="http://schemas.openxmlformats.org/officeDocument/2006/relationships/image" Target="../media/image32.wmf"/><Relationship Id="rId67" Type="http://schemas.openxmlformats.org/officeDocument/2006/relationships/image" Target="../media/image36.w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3.wmf"/><Relationship Id="rId54" Type="http://schemas.openxmlformats.org/officeDocument/2006/relationships/oleObject" Target="../embeddings/oleObject26.bin"/><Relationship Id="rId62" Type="http://schemas.openxmlformats.org/officeDocument/2006/relationships/oleObject" Target="../embeddings/oleObject30.bin"/><Relationship Id="rId70" Type="http://schemas.openxmlformats.org/officeDocument/2006/relationships/oleObject" Target="../embeddings/oleObject34.bin"/><Relationship Id="rId75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7.wmf"/><Relationship Id="rId57" Type="http://schemas.openxmlformats.org/officeDocument/2006/relationships/image" Target="../media/image31.w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8.wmf"/><Relationship Id="rId44" Type="http://schemas.openxmlformats.org/officeDocument/2006/relationships/oleObject" Target="../embeddings/oleObject21.bin"/><Relationship Id="rId52" Type="http://schemas.openxmlformats.org/officeDocument/2006/relationships/oleObject" Target="../embeddings/oleObject25.bin"/><Relationship Id="rId60" Type="http://schemas.openxmlformats.org/officeDocument/2006/relationships/oleObject" Target="../embeddings/oleObject29.bin"/><Relationship Id="rId65" Type="http://schemas.openxmlformats.org/officeDocument/2006/relationships/image" Target="../media/image35.wmf"/><Relationship Id="rId73" Type="http://schemas.openxmlformats.org/officeDocument/2006/relationships/image" Target="../media/image3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9" Type="http://schemas.openxmlformats.org/officeDocument/2006/relationships/image" Target="../media/image22.wmf"/><Relationship Id="rId34" Type="http://schemas.openxmlformats.org/officeDocument/2006/relationships/oleObject" Target="../embeddings/oleObject16.bin"/><Relationship Id="rId50" Type="http://schemas.openxmlformats.org/officeDocument/2006/relationships/oleObject" Target="../embeddings/oleObject24.bin"/><Relationship Id="rId55" Type="http://schemas.openxmlformats.org/officeDocument/2006/relationships/image" Target="../media/image30.wmf"/><Relationship Id="rId7" Type="http://schemas.openxmlformats.org/officeDocument/2006/relationships/image" Target="../media/image6.wmf"/><Relationship Id="rId71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707654"/>
            <a:ext cx="849694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Tetrahedral Numbers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526C0-BD5E-458F-A86C-EE711070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7494"/>
            <a:ext cx="20162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2199464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249116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1835768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284388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212380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140372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5436168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5796216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4997960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5406088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5403008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5784136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4985880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61742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5376008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4577752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329436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249610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16978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89959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680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2199464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249116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1835768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284388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212380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140372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329436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249610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16978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89959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380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53" name="!!Row5D4P1">
            <a:extLst>
              <a:ext uri="{FF2B5EF4-FFF2-40B4-BE49-F238E27FC236}">
                <a16:creationId xmlns:a16="http://schemas.microsoft.com/office/drawing/2014/main" id="{41888ABE-C272-4827-B7CA-7EF11E825AB4}"/>
              </a:ext>
            </a:extLst>
          </p:cNvPr>
          <p:cNvSpPr/>
          <p:nvPr/>
        </p:nvSpPr>
        <p:spPr>
          <a:xfrm>
            <a:off x="2240827" y="1645733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!!Row5D3P2">
            <a:extLst>
              <a:ext uri="{FF2B5EF4-FFF2-40B4-BE49-F238E27FC236}">
                <a16:creationId xmlns:a16="http://schemas.microsoft.com/office/drawing/2014/main" id="{7F462FEB-589D-41B3-82E7-B976735CA712}"/>
              </a:ext>
            </a:extLst>
          </p:cNvPr>
          <p:cNvSpPr/>
          <p:nvPr/>
        </p:nvSpPr>
        <p:spPr>
          <a:xfrm>
            <a:off x="251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!!Row5D3P1">
            <a:extLst>
              <a:ext uri="{FF2B5EF4-FFF2-40B4-BE49-F238E27FC236}">
                <a16:creationId xmlns:a16="http://schemas.microsoft.com/office/drawing/2014/main" id="{EF605BD2-D8F4-4D50-A6E7-80B3F6013458}"/>
              </a:ext>
            </a:extLst>
          </p:cNvPr>
          <p:cNvSpPr/>
          <p:nvPr/>
        </p:nvSpPr>
        <p:spPr>
          <a:xfrm>
            <a:off x="188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!!Row5D2P3">
            <a:extLst>
              <a:ext uri="{FF2B5EF4-FFF2-40B4-BE49-F238E27FC236}">
                <a16:creationId xmlns:a16="http://schemas.microsoft.com/office/drawing/2014/main" id="{6F3BC6C5-1202-4D65-87DC-274E20992CDF}"/>
              </a:ext>
            </a:extLst>
          </p:cNvPr>
          <p:cNvSpPr/>
          <p:nvPr/>
        </p:nvSpPr>
        <p:spPr>
          <a:xfrm>
            <a:off x="2885823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!!Row5D2P2">
            <a:extLst>
              <a:ext uri="{FF2B5EF4-FFF2-40B4-BE49-F238E27FC236}">
                <a16:creationId xmlns:a16="http://schemas.microsoft.com/office/drawing/2014/main" id="{395E745A-61E9-492F-A26B-C4990D283508}"/>
              </a:ext>
            </a:extLst>
          </p:cNvPr>
          <p:cNvSpPr/>
          <p:nvPr/>
        </p:nvSpPr>
        <p:spPr>
          <a:xfrm>
            <a:off x="2159769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!!Row5D2P1">
            <a:extLst>
              <a:ext uri="{FF2B5EF4-FFF2-40B4-BE49-F238E27FC236}">
                <a16:creationId xmlns:a16="http://schemas.microsoft.com/office/drawing/2014/main" id="{C13EF8FF-B8FD-489C-95BA-2A9153C8CB3D}"/>
              </a:ext>
            </a:extLst>
          </p:cNvPr>
          <p:cNvSpPr/>
          <p:nvPr/>
        </p:nvSpPr>
        <p:spPr>
          <a:xfrm>
            <a:off x="1433715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!!Row5D1P4">
            <a:extLst>
              <a:ext uri="{FF2B5EF4-FFF2-40B4-BE49-F238E27FC236}">
                <a16:creationId xmlns:a16="http://schemas.microsoft.com/office/drawing/2014/main" id="{66639B00-3B9C-41BB-8418-D024E33632D5}"/>
              </a:ext>
            </a:extLst>
          </p:cNvPr>
          <p:cNvSpPr/>
          <p:nvPr/>
        </p:nvSpPr>
        <p:spPr>
          <a:xfrm>
            <a:off x="326762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!!Row5D1P3">
            <a:extLst>
              <a:ext uri="{FF2B5EF4-FFF2-40B4-BE49-F238E27FC236}">
                <a16:creationId xmlns:a16="http://schemas.microsoft.com/office/drawing/2014/main" id="{F3E94D20-C266-4221-BE56-FA77BE0EADDA}"/>
              </a:ext>
            </a:extLst>
          </p:cNvPr>
          <p:cNvSpPr/>
          <p:nvPr/>
        </p:nvSpPr>
        <p:spPr>
          <a:xfrm>
            <a:off x="2511708" y="2629707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!!Row5D1P2">
            <a:extLst>
              <a:ext uri="{FF2B5EF4-FFF2-40B4-BE49-F238E27FC236}">
                <a16:creationId xmlns:a16="http://schemas.microsoft.com/office/drawing/2014/main" id="{9A276D39-9AD0-4330-9BAB-D2657684B491}"/>
              </a:ext>
            </a:extLst>
          </p:cNvPr>
          <p:cNvSpPr/>
          <p:nvPr/>
        </p:nvSpPr>
        <p:spPr>
          <a:xfrm>
            <a:off x="175578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!!Row5D1P1">
            <a:extLst>
              <a:ext uri="{FF2B5EF4-FFF2-40B4-BE49-F238E27FC236}">
                <a16:creationId xmlns:a16="http://schemas.microsoft.com/office/drawing/2014/main" id="{E10B76A1-44DD-458B-8356-22F47DF43F21}"/>
              </a:ext>
            </a:extLst>
          </p:cNvPr>
          <p:cNvSpPr/>
          <p:nvPr/>
        </p:nvSpPr>
        <p:spPr>
          <a:xfrm>
            <a:off x="99986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2199464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249116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1835768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284388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212380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140372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329436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249610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16978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89959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!!Row5P5">
            <a:extLst>
              <a:ext uri="{FF2B5EF4-FFF2-40B4-BE49-F238E27FC236}">
                <a16:creationId xmlns:a16="http://schemas.microsoft.com/office/drawing/2014/main" id="{2DA02A27-F279-4962-97A1-DABCD9508DFC}"/>
              </a:ext>
            </a:extLst>
          </p:cNvPr>
          <p:cNvSpPr/>
          <p:nvPr/>
        </p:nvSpPr>
        <p:spPr>
          <a:xfrm>
            <a:off x="3744000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Row5P4">
            <a:extLst>
              <a:ext uri="{FF2B5EF4-FFF2-40B4-BE49-F238E27FC236}">
                <a16:creationId xmlns:a16="http://schemas.microsoft.com/office/drawing/2014/main" id="{FEE2A1BA-64E7-41F6-91F5-770AC49DAF5E}"/>
              </a:ext>
            </a:extLst>
          </p:cNvPr>
          <p:cNvSpPr/>
          <p:nvPr/>
        </p:nvSpPr>
        <p:spPr>
          <a:xfrm>
            <a:off x="2924886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!!Row5P3">
            <a:extLst>
              <a:ext uri="{FF2B5EF4-FFF2-40B4-BE49-F238E27FC236}">
                <a16:creationId xmlns:a16="http://schemas.microsoft.com/office/drawing/2014/main" id="{EDF5CCD2-87C6-412E-9120-9F37B209C5E4}"/>
              </a:ext>
            </a:extLst>
          </p:cNvPr>
          <p:cNvSpPr/>
          <p:nvPr/>
        </p:nvSpPr>
        <p:spPr>
          <a:xfrm>
            <a:off x="2105772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Row5P2">
            <a:extLst>
              <a:ext uri="{FF2B5EF4-FFF2-40B4-BE49-F238E27FC236}">
                <a16:creationId xmlns:a16="http://schemas.microsoft.com/office/drawing/2014/main" id="{9B8A6361-4814-47AC-8067-D9F30535F5C3}"/>
              </a:ext>
            </a:extLst>
          </p:cNvPr>
          <p:cNvSpPr/>
          <p:nvPr/>
        </p:nvSpPr>
        <p:spPr>
          <a:xfrm>
            <a:off x="1286658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!!Row5p1">
            <a:extLst>
              <a:ext uri="{FF2B5EF4-FFF2-40B4-BE49-F238E27FC236}">
                <a16:creationId xmlns:a16="http://schemas.microsoft.com/office/drawing/2014/main" id="{A28BD659-7F39-49B7-833B-6BC38DE0FA5B}"/>
              </a:ext>
            </a:extLst>
          </p:cNvPr>
          <p:cNvSpPr/>
          <p:nvPr/>
        </p:nvSpPr>
        <p:spPr>
          <a:xfrm>
            <a:off x="467544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550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53" name="!!Row5D4P1">
            <a:extLst>
              <a:ext uri="{FF2B5EF4-FFF2-40B4-BE49-F238E27FC236}">
                <a16:creationId xmlns:a16="http://schemas.microsoft.com/office/drawing/2014/main" id="{41888ABE-C272-4827-B7CA-7EF11E825AB4}"/>
              </a:ext>
            </a:extLst>
          </p:cNvPr>
          <p:cNvSpPr/>
          <p:nvPr/>
        </p:nvSpPr>
        <p:spPr>
          <a:xfrm>
            <a:off x="2240827" y="1645733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!!Row5D3P2">
            <a:extLst>
              <a:ext uri="{FF2B5EF4-FFF2-40B4-BE49-F238E27FC236}">
                <a16:creationId xmlns:a16="http://schemas.microsoft.com/office/drawing/2014/main" id="{7F462FEB-589D-41B3-82E7-B976735CA712}"/>
              </a:ext>
            </a:extLst>
          </p:cNvPr>
          <p:cNvSpPr/>
          <p:nvPr/>
        </p:nvSpPr>
        <p:spPr>
          <a:xfrm>
            <a:off x="251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!!Row5D3P1">
            <a:extLst>
              <a:ext uri="{FF2B5EF4-FFF2-40B4-BE49-F238E27FC236}">
                <a16:creationId xmlns:a16="http://schemas.microsoft.com/office/drawing/2014/main" id="{EF605BD2-D8F4-4D50-A6E7-80B3F6013458}"/>
              </a:ext>
            </a:extLst>
          </p:cNvPr>
          <p:cNvSpPr/>
          <p:nvPr/>
        </p:nvSpPr>
        <p:spPr>
          <a:xfrm>
            <a:off x="188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!!Row5D2P3">
            <a:extLst>
              <a:ext uri="{FF2B5EF4-FFF2-40B4-BE49-F238E27FC236}">
                <a16:creationId xmlns:a16="http://schemas.microsoft.com/office/drawing/2014/main" id="{6F3BC6C5-1202-4D65-87DC-274E20992CDF}"/>
              </a:ext>
            </a:extLst>
          </p:cNvPr>
          <p:cNvSpPr/>
          <p:nvPr/>
        </p:nvSpPr>
        <p:spPr>
          <a:xfrm>
            <a:off x="2885823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!!Row5D2P2">
            <a:extLst>
              <a:ext uri="{FF2B5EF4-FFF2-40B4-BE49-F238E27FC236}">
                <a16:creationId xmlns:a16="http://schemas.microsoft.com/office/drawing/2014/main" id="{395E745A-61E9-492F-A26B-C4990D283508}"/>
              </a:ext>
            </a:extLst>
          </p:cNvPr>
          <p:cNvSpPr/>
          <p:nvPr/>
        </p:nvSpPr>
        <p:spPr>
          <a:xfrm>
            <a:off x="2159769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!!Row5D2P1">
            <a:extLst>
              <a:ext uri="{FF2B5EF4-FFF2-40B4-BE49-F238E27FC236}">
                <a16:creationId xmlns:a16="http://schemas.microsoft.com/office/drawing/2014/main" id="{C13EF8FF-B8FD-489C-95BA-2A9153C8CB3D}"/>
              </a:ext>
            </a:extLst>
          </p:cNvPr>
          <p:cNvSpPr/>
          <p:nvPr/>
        </p:nvSpPr>
        <p:spPr>
          <a:xfrm>
            <a:off x="1433715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!!Row5D1P4">
            <a:extLst>
              <a:ext uri="{FF2B5EF4-FFF2-40B4-BE49-F238E27FC236}">
                <a16:creationId xmlns:a16="http://schemas.microsoft.com/office/drawing/2014/main" id="{66639B00-3B9C-41BB-8418-D024E33632D5}"/>
              </a:ext>
            </a:extLst>
          </p:cNvPr>
          <p:cNvSpPr/>
          <p:nvPr/>
        </p:nvSpPr>
        <p:spPr>
          <a:xfrm>
            <a:off x="326762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!!Row5D1P3">
            <a:extLst>
              <a:ext uri="{FF2B5EF4-FFF2-40B4-BE49-F238E27FC236}">
                <a16:creationId xmlns:a16="http://schemas.microsoft.com/office/drawing/2014/main" id="{F3E94D20-C266-4221-BE56-FA77BE0EADDA}"/>
              </a:ext>
            </a:extLst>
          </p:cNvPr>
          <p:cNvSpPr/>
          <p:nvPr/>
        </p:nvSpPr>
        <p:spPr>
          <a:xfrm>
            <a:off x="2511708" y="2629707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!!Row5D1P2">
            <a:extLst>
              <a:ext uri="{FF2B5EF4-FFF2-40B4-BE49-F238E27FC236}">
                <a16:creationId xmlns:a16="http://schemas.microsoft.com/office/drawing/2014/main" id="{9A276D39-9AD0-4330-9BAB-D2657684B491}"/>
              </a:ext>
            </a:extLst>
          </p:cNvPr>
          <p:cNvSpPr/>
          <p:nvPr/>
        </p:nvSpPr>
        <p:spPr>
          <a:xfrm>
            <a:off x="175578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!!Row5D1P1">
            <a:extLst>
              <a:ext uri="{FF2B5EF4-FFF2-40B4-BE49-F238E27FC236}">
                <a16:creationId xmlns:a16="http://schemas.microsoft.com/office/drawing/2014/main" id="{E10B76A1-44DD-458B-8356-22F47DF43F21}"/>
              </a:ext>
            </a:extLst>
          </p:cNvPr>
          <p:cNvSpPr/>
          <p:nvPr/>
        </p:nvSpPr>
        <p:spPr>
          <a:xfrm>
            <a:off x="99986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5724192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5940224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528483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6300192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5580112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4860032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5618083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598845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5190196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5598324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5642906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6024034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522577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6414162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561590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481765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68042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6005990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520773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440947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!!Row5P5">
            <a:extLst>
              <a:ext uri="{FF2B5EF4-FFF2-40B4-BE49-F238E27FC236}">
                <a16:creationId xmlns:a16="http://schemas.microsoft.com/office/drawing/2014/main" id="{2DA02A27-F279-4962-97A1-DABCD9508DFC}"/>
              </a:ext>
            </a:extLst>
          </p:cNvPr>
          <p:cNvSpPr/>
          <p:nvPr/>
        </p:nvSpPr>
        <p:spPr>
          <a:xfrm>
            <a:off x="3744000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Row5P4">
            <a:extLst>
              <a:ext uri="{FF2B5EF4-FFF2-40B4-BE49-F238E27FC236}">
                <a16:creationId xmlns:a16="http://schemas.microsoft.com/office/drawing/2014/main" id="{FEE2A1BA-64E7-41F6-91F5-770AC49DAF5E}"/>
              </a:ext>
            </a:extLst>
          </p:cNvPr>
          <p:cNvSpPr/>
          <p:nvPr/>
        </p:nvSpPr>
        <p:spPr>
          <a:xfrm>
            <a:off x="2924886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!!Row5P3">
            <a:extLst>
              <a:ext uri="{FF2B5EF4-FFF2-40B4-BE49-F238E27FC236}">
                <a16:creationId xmlns:a16="http://schemas.microsoft.com/office/drawing/2014/main" id="{EDF5CCD2-87C6-412E-9120-9F37B209C5E4}"/>
              </a:ext>
            </a:extLst>
          </p:cNvPr>
          <p:cNvSpPr/>
          <p:nvPr/>
        </p:nvSpPr>
        <p:spPr>
          <a:xfrm>
            <a:off x="2105772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Row5P2">
            <a:extLst>
              <a:ext uri="{FF2B5EF4-FFF2-40B4-BE49-F238E27FC236}">
                <a16:creationId xmlns:a16="http://schemas.microsoft.com/office/drawing/2014/main" id="{9B8A6361-4814-47AC-8067-D9F30535F5C3}"/>
              </a:ext>
            </a:extLst>
          </p:cNvPr>
          <p:cNvSpPr/>
          <p:nvPr/>
        </p:nvSpPr>
        <p:spPr>
          <a:xfrm>
            <a:off x="1286658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!!Row5p1">
            <a:extLst>
              <a:ext uri="{FF2B5EF4-FFF2-40B4-BE49-F238E27FC236}">
                <a16:creationId xmlns:a16="http://schemas.microsoft.com/office/drawing/2014/main" id="{A28BD659-7F39-49B7-833B-6BC38DE0FA5B}"/>
              </a:ext>
            </a:extLst>
          </p:cNvPr>
          <p:cNvSpPr/>
          <p:nvPr/>
        </p:nvSpPr>
        <p:spPr>
          <a:xfrm>
            <a:off x="467544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72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53" name="!!Row5D4P1">
            <a:extLst>
              <a:ext uri="{FF2B5EF4-FFF2-40B4-BE49-F238E27FC236}">
                <a16:creationId xmlns:a16="http://schemas.microsoft.com/office/drawing/2014/main" id="{41888ABE-C272-4827-B7CA-7EF11E825AB4}"/>
              </a:ext>
            </a:extLst>
          </p:cNvPr>
          <p:cNvSpPr/>
          <p:nvPr/>
        </p:nvSpPr>
        <p:spPr>
          <a:xfrm>
            <a:off x="2240827" y="1645733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!!Row5D3P2">
            <a:extLst>
              <a:ext uri="{FF2B5EF4-FFF2-40B4-BE49-F238E27FC236}">
                <a16:creationId xmlns:a16="http://schemas.microsoft.com/office/drawing/2014/main" id="{7F462FEB-589D-41B3-82E7-B976735CA712}"/>
              </a:ext>
            </a:extLst>
          </p:cNvPr>
          <p:cNvSpPr/>
          <p:nvPr/>
        </p:nvSpPr>
        <p:spPr>
          <a:xfrm>
            <a:off x="251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!!Row5D3P1">
            <a:extLst>
              <a:ext uri="{FF2B5EF4-FFF2-40B4-BE49-F238E27FC236}">
                <a16:creationId xmlns:a16="http://schemas.microsoft.com/office/drawing/2014/main" id="{EF605BD2-D8F4-4D50-A6E7-80B3F6013458}"/>
              </a:ext>
            </a:extLst>
          </p:cNvPr>
          <p:cNvSpPr/>
          <p:nvPr/>
        </p:nvSpPr>
        <p:spPr>
          <a:xfrm>
            <a:off x="1880827" y="1933733"/>
            <a:ext cx="612000" cy="61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!!Row5D2P3">
            <a:extLst>
              <a:ext uri="{FF2B5EF4-FFF2-40B4-BE49-F238E27FC236}">
                <a16:creationId xmlns:a16="http://schemas.microsoft.com/office/drawing/2014/main" id="{6F3BC6C5-1202-4D65-87DC-274E20992CDF}"/>
              </a:ext>
            </a:extLst>
          </p:cNvPr>
          <p:cNvSpPr/>
          <p:nvPr/>
        </p:nvSpPr>
        <p:spPr>
          <a:xfrm>
            <a:off x="2885823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!!Row5D2P2">
            <a:extLst>
              <a:ext uri="{FF2B5EF4-FFF2-40B4-BE49-F238E27FC236}">
                <a16:creationId xmlns:a16="http://schemas.microsoft.com/office/drawing/2014/main" id="{395E745A-61E9-492F-A26B-C4990D283508}"/>
              </a:ext>
            </a:extLst>
          </p:cNvPr>
          <p:cNvSpPr/>
          <p:nvPr/>
        </p:nvSpPr>
        <p:spPr>
          <a:xfrm>
            <a:off x="2159769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!!Row5D2P1">
            <a:extLst>
              <a:ext uri="{FF2B5EF4-FFF2-40B4-BE49-F238E27FC236}">
                <a16:creationId xmlns:a16="http://schemas.microsoft.com/office/drawing/2014/main" id="{C13EF8FF-B8FD-489C-95BA-2A9153C8CB3D}"/>
              </a:ext>
            </a:extLst>
          </p:cNvPr>
          <p:cNvSpPr/>
          <p:nvPr/>
        </p:nvSpPr>
        <p:spPr>
          <a:xfrm>
            <a:off x="1433715" y="2283790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!!Row5D1P4">
            <a:extLst>
              <a:ext uri="{FF2B5EF4-FFF2-40B4-BE49-F238E27FC236}">
                <a16:creationId xmlns:a16="http://schemas.microsoft.com/office/drawing/2014/main" id="{66639B00-3B9C-41BB-8418-D024E33632D5}"/>
              </a:ext>
            </a:extLst>
          </p:cNvPr>
          <p:cNvSpPr/>
          <p:nvPr/>
        </p:nvSpPr>
        <p:spPr>
          <a:xfrm>
            <a:off x="326762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!!Row5D1P3">
            <a:extLst>
              <a:ext uri="{FF2B5EF4-FFF2-40B4-BE49-F238E27FC236}">
                <a16:creationId xmlns:a16="http://schemas.microsoft.com/office/drawing/2014/main" id="{F3E94D20-C266-4221-BE56-FA77BE0EADDA}"/>
              </a:ext>
            </a:extLst>
          </p:cNvPr>
          <p:cNvSpPr/>
          <p:nvPr/>
        </p:nvSpPr>
        <p:spPr>
          <a:xfrm>
            <a:off x="2511708" y="2629707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!!Row5D1P2">
            <a:extLst>
              <a:ext uri="{FF2B5EF4-FFF2-40B4-BE49-F238E27FC236}">
                <a16:creationId xmlns:a16="http://schemas.microsoft.com/office/drawing/2014/main" id="{9A276D39-9AD0-4330-9BAB-D2657684B491}"/>
              </a:ext>
            </a:extLst>
          </p:cNvPr>
          <p:cNvSpPr/>
          <p:nvPr/>
        </p:nvSpPr>
        <p:spPr>
          <a:xfrm>
            <a:off x="175578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!!Row5D1P1">
            <a:extLst>
              <a:ext uri="{FF2B5EF4-FFF2-40B4-BE49-F238E27FC236}">
                <a16:creationId xmlns:a16="http://schemas.microsoft.com/office/drawing/2014/main" id="{E10B76A1-44DD-458B-8356-22F47DF43F21}"/>
              </a:ext>
            </a:extLst>
          </p:cNvPr>
          <p:cNvSpPr/>
          <p:nvPr/>
        </p:nvSpPr>
        <p:spPr>
          <a:xfrm>
            <a:off x="999868" y="2643838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2199464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249116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1835768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284388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212380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140372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329436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249610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16978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89959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!!Row5P5">
            <a:extLst>
              <a:ext uri="{FF2B5EF4-FFF2-40B4-BE49-F238E27FC236}">
                <a16:creationId xmlns:a16="http://schemas.microsoft.com/office/drawing/2014/main" id="{2DA02A27-F279-4962-97A1-DABCD9508DFC}"/>
              </a:ext>
            </a:extLst>
          </p:cNvPr>
          <p:cNvSpPr/>
          <p:nvPr/>
        </p:nvSpPr>
        <p:spPr>
          <a:xfrm>
            <a:off x="3744000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Row5P4">
            <a:extLst>
              <a:ext uri="{FF2B5EF4-FFF2-40B4-BE49-F238E27FC236}">
                <a16:creationId xmlns:a16="http://schemas.microsoft.com/office/drawing/2014/main" id="{FEE2A1BA-64E7-41F6-91F5-770AC49DAF5E}"/>
              </a:ext>
            </a:extLst>
          </p:cNvPr>
          <p:cNvSpPr/>
          <p:nvPr/>
        </p:nvSpPr>
        <p:spPr>
          <a:xfrm>
            <a:off x="2924886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!!Row5P3">
            <a:extLst>
              <a:ext uri="{FF2B5EF4-FFF2-40B4-BE49-F238E27FC236}">
                <a16:creationId xmlns:a16="http://schemas.microsoft.com/office/drawing/2014/main" id="{EDF5CCD2-87C6-412E-9120-9F37B209C5E4}"/>
              </a:ext>
            </a:extLst>
          </p:cNvPr>
          <p:cNvSpPr/>
          <p:nvPr/>
        </p:nvSpPr>
        <p:spPr>
          <a:xfrm>
            <a:off x="2105772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Row5P2">
            <a:extLst>
              <a:ext uri="{FF2B5EF4-FFF2-40B4-BE49-F238E27FC236}">
                <a16:creationId xmlns:a16="http://schemas.microsoft.com/office/drawing/2014/main" id="{9B8A6361-4814-47AC-8067-D9F30535F5C3}"/>
              </a:ext>
            </a:extLst>
          </p:cNvPr>
          <p:cNvSpPr/>
          <p:nvPr/>
        </p:nvSpPr>
        <p:spPr>
          <a:xfrm>
            <a:off x="1286658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!!Row5p1">
            <a:extLst>
              <a:ext uri="{FF2B5EF4-FFF2-40B4-BE49-F238E27FC236}">
                <a16:creationId xmlns:a16="http://schemas.microsoft.com/office/drawing/2014/main" id="{A28BD659-7F39-49B7-833B-6BC38DE0FA5B}"/>
              </a:ext>
            </a:extLst>
          </p:cNvPr>
          <p:cNvSpPr/>
          <p:nvPr/>
        </p:nvSpPr>
        <p:spPr>
          <a:xfrm>
            <a:off x="467544" y="3075894"/>
            <a:ext cx="828000" cy="82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092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B83A6-9404-4F3E-944E-890B0F568FD0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{1, 2, 3, 4, 5}</a:t>
            </a:r>
          </a:p>
        </p:txBody>
      </p:sp>
    </p:spTree>
    <p:extLst>
      <p:ext uri="{BB962C8B-B14F-4D97-AF65-F5344CB8AC3E}">
        <p14:creationId xmlns:p14="http://schemas.microsoft.com/office/powerpoint/2010/main" val="105313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D4A36-E965-4826-9E94-005CD4008FE5}"/>
              </a:ext>
            </a:extLst>
          </p:cNvPr>
          <p:cNvSpPr txBox="1"/>
          <p:nvPr/>
        </p:nvSpPr>
        <p:spPr>
          <a:xfrm>
            <a:off x="1036789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1</a:t>
            </a:r>
            <a:r>
              <a:rPr lang="en-SG" sz="3200" baseline="30000" dirty="0"/>
              <a:t>2</a:t>
            </a:r>
            <a:r>
              <a:rPr lang="en-SG" sz="3200" dirty="0"/>
              <a:t> + 1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B961D-1B69-4819-B3AA-7030B2598E9C}"/>
              </a:ext>
            </a:extLst>
          </p:cNvPr>
          <p:cNvCxnSpPr>
            <a:cxnSpLocks/>
          </p:cNvCxnSpPr>
          <p:nvPr/>
        </p:nvCxnSpPr>
        <p:spPr>
          <a:xfrm>
            <a:off x="1111581" y="3060809"/>
            <a:ext cx="933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87688" y="29483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E90CEB-BCD8-44E1-9871-525697843926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10270-EB17-4536-B9D3-3E047F97DF8F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5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D4A36-E965-4826-9E94-005CD4008FE5}"/>
              </a:ext>
            </a:extLst>
          </p:cNvPr>
          <p:cNvSpPr txBox="1"/>
          <p:nvPr/>
        </p:nvSpPr>
        <p:spPr>
          <a:xfrm>
            <a:off x="1036789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1</a:t>
            </a:r>
            <a:r>
              <a:rPr lang="en-SG" sz="3200" baseline="30000" dirty="0"/>
              <a:t>2</a:t>
            </a:r>
            <a:r>
              <a:rPr lang="en-SG" sz="3200" dirty="0"/>
              <a:t> + 1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B961D-1B69-4819-B3AA-7030B2598E9C}"/>
              </a:ext>
            </a:extLst>
          </p:cNvPr>
          <p:cNvCxnSpPr>
            <a:cxnSpLocks/>
          </p:cNvCxnSpPr>
          <p:nvPr/>
        </p:nvCxnSpPr>
        <p:spPr>
          <a:xfrm>
            <a:off x="1111581" y="3060809"/>
            <a:ext cx="933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87688" y="29483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2F993-46E2-426D-AFFD-2F1B49C25E2E}"/>
              </a:ext>
            </a:extLst>
          </p:cNvPr>
          <p:cNvSpPr txBox="1"/>
          <p:nvPr/>
        </p:nvSpPr>
        <p:spPr>
          <a:xfrm>
            <a:off x="2477273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2</a:t>
            </a:r>
            <a:r>
              <a:rPr lang="en-SG" sz="3200" baseline="30000" dirty="0"/>
              <a:t>2</a:t>
            </a:r>
            <a:r>
              <a:rPr lang="en-SG" sz="3200" dirty="0"/>
              <a:t> + 2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6A20AC-88DF-4048-865F-89EFDD4E49D8}"/>
              </a:ext>
            </a:extLst>
          </p:cNvPr>
          <p:cNvCxnSpPr>
            <a:cxnSpLocks/>
          </p:cNvCxnSpPr>
          <p:nvPr/>
        </p:nvCxnSpPr>
        <p:spPr>
          <a:xfrm>
            <a:off x="2552065" y="3060809"/>
            <a:ext cx="9308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82B8CB-3B8F-4EFD-9B2B-F2BA4264E695}"/>
              </a:ext>
            </a:extLst>
          </p:cNvPr>
          <p:cNvSpPr txBox="1"/>
          <p:nvPr/>
        </p:nvSpPr>
        <p:spPr>
          <a:xfrm>
            <a:off x="2874495" y="295008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D2445D-B40E-4EE8-B22C-7F48642DD229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F465B7-EE4C-486A-9A28-A131EB603A51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CDD21-6545-4697-9639-11A52DDC4AB6}"/>
              </a:ext>
            </a:extLst>
          </p:cNvPr>
          <p:cNvSpPr txBox="1"/>
          <p:nvPr/>
        </p:nvSpPr>
        <p:spPr>
          <a:xfrm>
            <a:off x="211723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7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D4A36-E965-4826-9E94-005CD4008FE5}"/>
              </a:ext>
            </a:extLst>
          </p:cNvPr>
          <p:cNvSpPr txBox="1"/>
          <p:nvPr/>
        </p:nvSpPr>
        <p:spPr>
          <a:xfrm>
            <a:off x="1036789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1</a:t>
            </a:r>
            <a:r>
              <a:rPr lang="en-SG" sz="3200" baseline="30000" dirty="0"/>
              <a:t>2</a:t>
            </a:r>
            <a:r>
              <a:rPr lang="en-SG" sz="3200" dirty="0"/>
              <a:t> + 1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B961D-1B69-4819-B3AA-7030B2598E9C}"/>
              </a:ext>
            </a:extLst>
          </p:cNvPr>
          <p:cNvCxnSpPr>
            <a:cxnSpLocks/>
          </p:cNvCxnSpPr>
          <p:nvPr/>
        </p:nvCxnSpPr>
        <p:spPr>
          <a:xfrm>
            <a:off x="1111581" y="3060809"/>
            <a:ext cx="933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87688" y="29483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2F993-46E2-426D-AFFD-2F1B49C25E2E}"/>
              </a:ext>
            </a:extLst>
          </p:cNvPr>
          <p:cNvSpPr txBox="1"/>
          <p:nvPr/>
        </p:nvSpPr>
        <p:spPr>
          <a:xfrm>
            <a:off x="2477273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2</a:t>
            </a:r>
            <a:r>
              <a:rPr lang="en-SG" sz="3200" baseline="30000" dirty="0"/>
              <a:t>2</a:t>
            </a:r>
            <a:r>
              <a:rPr lang="en-SG" sz="3200" dirty="0"/>
              <a:t> + 2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6A20AC-88DF-4048-865F-89EFDD4E49D8}"/>
              </a:ext>
            </a:extLst>
          </p:cNvPr>
          <p:cNvCxnSpPr>
            <a:cxnSpLocks/>
          </p:cNvCxnSpPr>
          <p:nvPr/>
        </p:nvCxnSpPr>
        <p:spPr>
          <a:xfrm>
            <a:off x="2552065" y="3060809"/>
            <a:ext cx="9308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82B8CB-3B8F-4EFD-9B2B-F2BA4264E695}"/>
              </a:ext>
            </a:extLst>
          </p:cNvPr>
          <p:cNvSpPr txBox="1"/>
          <p:nvPr/>
        </p:nvSpPr>
        <p:spPr>
          <a:xfrm>
            <a:off x="2874495" y="295008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CD5C8-1579-4B9F-8A2F-0F776C0E39A3}"/>
              </a:ext>
            </a:extLst>
          </p:cNvPr>
          <p:cNvSpPr txBox="1"/>
          <p:nvPr/>
        </p:nvSpPr>
        <p:spPr>
          <a:xfrm>
            <a:off x="3840181" y="2571750"/>
            <a:ext cx="138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3</a:t>
            </a:r>
            <a:r>
              <a:rPr lang="en-SG" sz="3200" baseline="30000" dirty="0"/>
              <a:t>2</a:t>
            </a:r>
            <a:r>
              <a:rPr lang="en-SG" sz="3200" dirty="0"/>
              <a:t> + 3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DF418-344F-4237-9FA6-CD75D35A2CDB}"/>
              </a:ext>
            </a:extLst>
          </p:cNvPr>
          <p:cNvCxnSpPr>
            <a:cxnSpLocks/>
          </p:cNvCxnSpPr>
          <p:nvPr/>
        </p:nvCxnSpPr>
        <p:spPr>
          <a:xfrm>
            <a:off x="3914973" y="3079189"/>
            <a:ext cx="9765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2159FE-BD43-468D-97CB-97B408B9C487}"/>
              </a:ext>
            </a:extLst>
          </p:cNvPr>
          <p:cNvSpPr txBox="1"/>
          <p:nvPr/>
        </p:nvSpPr>
        <p:spPr>
          <a:xfrm>
            <a:off x="4237403" y="2968462"/>
            <a:ext cx="42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A98A3F-B708-4440-8841-5D21B80593AF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B6D238-7162-4111-9615-9A292B5766D9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91AF40-1FE5-48E2-BE08-44302F89B909}"/>
              </a:ext>
            </a:extLst>
          </p:cNvPr>
          <p:cNvSpPr txBox="1"/>
          <p:nvPr/>
        </p:nvSpPr>
        <p:spPr>
          <a:xfrm>
            <a:off x="211723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59880-F1BD-4B7E-B0B3-48B1559B14AB}"/>
              </a:ext>
            </a:extLst>
          </p:cNvPr>
          <p:cNvSpPr txBox="1"/>
          <p:nvPr/>
        </p:nvSpPr>
        <p:spPr>
          <a:xfrm>
            <a:off x="3518929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D4A36-E965-4826-9E94-005CD4008FE5}"/>
              </a:ext>
            </a:extLst>
          </p:cNvPr>
          <p:cNvSpPr txBox="1"/>
          <p:nvPr/>
        </p:nvSpPr>
        <p:spPr>
          <a:xfrm>
            <a:off x="1036789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1</a:t>
            </a:r>
            <a:r>
              <a:rPr lang="en-SG" sz="3200" baseline="30000" dirty="0"/>
              <a:t>2</a:t>
            </a:r>
            <a:r>
              <a:rPr lang="en-SG" sz="3200" dirty="0"/>
              <a:t> + 1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B961D-1B69-4819-B3AA-7030B2598E9C}"/>
              </a:ext>
            </a:extLst>
          </p:cNvPr>
          <p:cNvCxnSpPr>
            <a:cxnSpLocks/>
          </p:cNvCxnSpPr>
          <p:nvPr/>
        </p:nvCxnSpPr>
        <p:spPr>
          <a:xfrm>
            <a:off x="1111581" y="3060809"/>
            <a:ext cx="933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87688" y="29483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2F993-46E2-426D-AFFD-2F1B49C25E2E}"/>
              </a:ext>
            </a:extLst>
          </p:cNvPr>
          <p:cNvSpPr txBox="1"/>
          <p:nvPr/>
        </p:nvSpPr>
        <p:spPr>
          <a:xfrm>
            <a:off x="2477273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2</a:t>
            </a:r>
            <a:r>
              <a:rPr lang="en-SG" sz="3200" baseline="30000" dirty="0"/>
              <a:t>2</a:t>
            </a:r>
            <a:r>
              <a:rPr lang="en-SG" sz="3200" dirty="0"/>
              <a:t> + 2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6A20AC-88DF-4048-865F-89EFDD4E49D8}"/>
              </a:ext>
            </a:extLst>
          </p:cNvPr>
          <p:cNvCxnSpPr>
            <a:cxnSpLocks/>
          </p:cNvCxnSpPr>
          <p:nvPr/>
        </p:nvCxnSpPr>
        <p:spPr>
          <a:xfrm>
            <a:off x="2552065" y="3060809"/>
            <a:ext cx="9308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82B8CB-3B8F-4EFD-9B2B-F2BA4264E695}"/>
              </a:ext>
            </a:extLst>
          </p:cNvPr>
          <p:cNvSpPr txBox="1"/>
          <p:nvPr/>
        </p:nvSpPr>
        <p:spPr>
          <a:xfrm>
            <a:off x="2874495" y="295008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CD5C8-1579-4B9F-8A2F-0F776C0E39A3}"/>
              </a:ext>
            </a:extLst>
          </p:cNvPr>
          <p:cNvSpPr txBox="1"/>
          <p:nvPr/>
        </p:nvSpPr>
        <p:spPr>
          <a:xfrm>
            <a:off x="3840181" y="2571750"/>
            <a:ext cx="138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3</a:t>
            </a:r>
            <a:r>
              <a:rPr lang="en-SG" sz="3200" baseline="30000" dirty="0"/>
              <a:t>2</a:t>
            </a:r>
            <a:r>
              <a:rPr lang="en-SG" sz="3200" dirty="0"/>
              <a:t> + 3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DF418-344F-4237-9FA6-CD75D35A2CDB}"/>
              </a:ext>
            </a:extLst>
          </p:cNvPr>
          <p:cNvCxnSpPr>
            <a:cxnSpLocks/>
          </p:cNvCxnSpPr>
          <p:nvPr/>
        </p:nvCxnSpPr>
        <p:spPr>
          <a:xfrm>
            <a:off x="3914973" y="3079189"/>
            <a:ext cx="9765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2159FE-BD43-468D-97CB-97B408B9C487}"/>
              </a:ext>
            </a:extLst>
          </p:cNvPr>
          <p:cNvSpPr txBox="1"/>
          <p:nvPr/>
        </p:nvSpPr>
        <p:spPr>
          <a:xfrm>
            <a:off x="4237403" y="2968462"/>
            <a:ext cx="42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E75FF5-9D2F-4685-BC19-C87FCAAEB928}"/>
              </a:ext>
            </a:extLst>
          </p:cNvPr>
          <p:cNvSpPr txBox="1"/>
          <p:nvPr/>
        </p:nvSpPr>
        <p:spPr>
          <a:xfrm>
            <a:off x="5285585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4</a:t>
            </a:r>
            <a:r>
              <a:rPr lang="en-SG" sz="3200" baseline="30000" dirty="0"/>
              <a:t>2</a:t>
            </a:r>
            <a:r>
              <a:rPr lang="en-SG" sz="3200" dirty="0"/>
              <a:t> + 4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BCCB89-218C-4741-861B-E82CF31AA5DA}"/>
              </a:ext>
            </a:extLst>
          </p:cNvPr>
          <p:cNvCxnSpPr>
            <a:cxnSpLocks/>
          </p:cNvCxnSpPr>
          <p:nvPr/>
        </p:nvCxnSpPr>
        <p:spPr>
          <a:xfrm>
            <a:off x="5360377" y="3074065"/>
            <a:ext cx="9357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EF739-2764-4619-A0C4-F31E4B3C34ED}"/>
              </a:ext>
            </a:extLst>
          </p:cNvPr>
          <p:cNvSpPr txBox="1"/>
          <p:nvPr/>
        </p:nvSpPr>
        <p:spPr>
          <a:xfrm>
            <a:off x="5682807" y="296333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F8B44A-3CF3-46F5-8625-73D349BD9261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F53500-21C5-4B1E-89AB-A3648773033C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2F9E8C-FC0A-442D-9C61-4BD6416CFED9}"/>
              </a:ext>
            </a:extLst>
          </p:cNvPr>
          <p:cNvSpPr txBox="1"/>
          <p:nvPr/>
        </p:nvSpPr>
        <p:spPr>
          <a:xfrm>
            <a:off x="211723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CFA4CF-4D37-4D3C-ACD6-4C5333F5B778}"/>
              </a:ext>
            </a:extLst>
          </p:cNvPr>
          <p:cNvSpPr txBox="1"/>
          <p:nvPr/>
        </p:nvSpPr>
        <p:spPr>
          <a:xfrm>
            <a:off x="3518929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15C914-C5D7-438B-959F-0AF0E7E1EFDD}"/>
              </a:ext>
            </a:extLst>
          </p:cNvPr>
          <p:cNvSpPr txBox="1"/>
          <p:nvPr/>
        </p:nvSpPr>
        <p:spPr>
          <a:xfrm>
            <a:off x="4914082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8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3340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D4A36-E965-4826-9E94-005CD4008FE5}"/>
              </a:ext>
            </a:extLst>
          </p:cNvPr>
          <p:cNvSpPr txBox="1"/>
          <p:nvPr/>
        </p:nvSpPr>
        <p:spPr>
          <a:xfrm>
            <a:off x="1036789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1</a:t>
            </a:r>
            <a:r>
              <a:rPr lang="en-SG" sz="3200" baseline="30000" dirty="0"/>
              <a:t>2</a:t>
            </a:r>
            <a:r>
              <a:rPr lang="en-SG" sz="3200" dirty="0"/>
              <a:t> + 1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B961D-1B69-4819-B3AA-7030B2598E9C}"/>
              </a:ext>
            </a:extLst>
          </p:cNvPr>
          <p:cNvCxnSpPr>
            <a:cxnSpLocks/>
          </p:cNvCxnSpPr>
          <p:nvPr/>
        </p:nvCxnSpPr>
        <p:spPr>
          <a:xfrm>
            <a:off x="1111581" y="3060809"/>
            <a:ext cx="933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87688" y="29483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2F993-46E2-426D-AFFD-2F1B49C25E2E}"/>
              </a:ext>
            </a:extLst>
          </p:cNvPr>
          <p:cNvSpPr txBox="1"/>
          <p:nvPr/>
        </p:nvSpPr>
        <p:spPr>
          <a:xfrm>
            <a:off x="2477273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2</a:t>
            </a:r>
            <a:r>
              <a:rPr lang="en-SG" sz="3200" baseline="30000" dirty="0"/>
              <a:t>2</a:t>
            </a:r>
            <a:r>
              <a:rPr lang="en-SG" sz="3200" dirty="0"/>
              <a:t> + 2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6A20AC-88DF-4048-865F-89EFDD4E49D8}"/>
              </a:ext>
            </a:extLst>
          </p:cNvPr>
          <p:cNvCxnSpPr>
            <a:cxnSpLocks/>
          </p:cNvCxnSpPr>
          <p:nvPr/>
        </p:nvCxnSpPr>
        <p:spPr>
          <a:xfrm>
            <a:off x="2552065" y="3060809"/>
            <a:ext cx="9308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82B8CB-3B8F-4EFD-9B2B-F2BA4264E695}"/>
              </a:ext>
            </a:extLst>
          </p:cNvPr>
          <p:cNvSpPr txBox="1"/>
          <p:nvPr/>
        </p:nvSpPr>
        <p:spPr>
          <a:xfrm>
            <a:off x="2874495" y="295008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ACD5C8-1579-4B9F-8A2F-0F776C0E39A3}"/>
              </a:ext>
            </a:extLst>
          </p:cNvPr>
          <p:cNvSpPr txBox="1"/>
          <p:nvPr/>
        </p:nvSpPr>
        <p:spPr>
          <a:xfrm>
            <a:off x="3840181" y="2571750"/>
            <a:ext cx="138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3</a:t>
            </a:r>
            <a:r>
              <a:rPr lang="en-SG" sz="3200" baseline="30000" dirty="0"/>
              <a:t>2</a:t>
            </a:r>
            <a:r>
              <a:rPr lang="en-SG" sz="3200" dirty="0"/>
              <a:t> + 3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DF418-344F-4237-9FA6-CD75D35A2CDB}"/>
              </a:ext>
            </a:extLst>
          </p:cNvPr>
          <p:cNvCxnSpPr>
            <a:cxnSpLocks/>
          </p:cNvCxnSpPr>
          <p:nvPr/>
        </p:nvCxnSpPr>
        <p:spPr>
          <a:xfrm>
            <a:off x="3914973" y="3079189"/>
            <a:ext cx="9765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2159FE-BD43-468D-97CB-97B408B9C487}"/>
              </a:ext>
            </a:extLst>
          </p:cNvPr>
          <p:cNvSpPr txBox="1"/>
          <p:nvPr/>
        </p:nvSpPr>
        <p:spPr>
          <a:xfrm>
            <a:off x="4237403" y="2968462"/>
            <a:ext cx="42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E75FF5-9D2F-4685-BC19-C87FCAAEB928}"/>
              </a:ext>
            </a:extLst>
          </p:cNvPr>
          <p:cNvSpPr txBox="1"/>
          <p:nvPr/>
        </p:nvSpPr>
        <p:spPr>
          <a:xfrm>
            <a:off x="5285585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4</a:t>
            </a:r>
            <a:r>
              <a:rPr lang="en-SG" sz="3200" baseline="30000" dirty="0"/>
              <a:t>2</a:t>
            </a:r>
            <a:r>
              <a:rPr lang="en-SG" sz="3200" dirty="0"/>
              <a:t> + 4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BCCB89-218C-4741-861B-E82CF31AA5DA}"/>
              </a:ext>
            </a:extLst>
          </p:cNvPr>
          <p:cNvCxnSpPr>
            <a:cxnSpLocks/>
          </p:cNvCxnSpPr>
          <p:nvPr/>
        </p:nvCxnSpPr>
        <p:spPr>
          <a:xfrm>
            <a:off x="5360377" y="3074065"/>
            <a:ext cx="9357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EF739-2764-4619-A0C4-F31E4B3C34ED}"/>
              </a:ext>
            </a:extLst>
          </p:cNvPr>
          <p:cNvSpPr txBox="1"/>
          <p:nvPr/>
        </p:nvSpPr>
        <p:spPr>
          <a:xfrm>
            <a:off x="5682807" y="296333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5D734-629A-461F-A388-7162F8A73984}"/>
              </a:ext>
            </a:extLst>
          </p:cNvPr>
          <p:cNvSpPr txBox="1"/>
          <p:nvPr/>
        </p:nvSpPr>
        <p:spPr>
          <a:xfrm>
            <a:off x="6660232" y="25717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cs typeface="Times New Roman" panose="02020603050405020304" pitchFamily="18" charset="0"/>
              </a:rPr>
              <a:t>5</a:t>
            </a:r>
            <a:r>
              <a:rPr lang="en-SG" sz="3200" baseline="30000" dirty="0"/>
              <a:t>2</a:t>
            </a:r>
            <a:r>
              <a:rPr lang="en-SG" sz="3200" dirty="0"/>
              <a:t> + 5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177831-3079-4860-B84F-37879F836494}"/>
              </a:ext>
            </a:extLst>
          </p:cNvPr>
          <p:cNvCxnSpPr>
            <a:cxnSpLocks/>
          </p:cNvCxnSpPr>
          <p:nvPr/>
        </p:nvCxnSpPr>
        <p:spPr>
          <a:xfrm flipV="1">
            <a:off x="6735024" y="3060809"/>
            <a:ext cx="998833" cy="23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BFB764F-76DF-4CE3-A2DA-E6594D0AE880}"/>
              </a:ext>
            </a:extLst>
          </p:cNvPr>
          <p:cNvSpPr txBox="1"/>
          <p:nvPr/>
        </p:nvSpPr>
        <p:spPr>
          <a:xfrm>
            <a:off x="7057454" y="295244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2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DFFA8-6F41-43BE-851A-0D85C4FC039D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D3A060-DC12-4515-9BF4-591102064BA1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21CEFB-A17D-4AB7-9031-65A81EC2C453}"/>
              </a:ext>
            </a:extLst>
          </p:cNvPr>
          <p:cNvSpPr txBox="1"/>
          <p:nvPr/>
        </p:nvSpPr>
        <p:spPr>
          <a:xfrm>
            <a:off x="211723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080FA-2E79-4B17-811B-243953D0AC52}"/>
              </a:ext>
            </a:extLst>
          </p:cNvPr>
          <p:cNvSpPr txBox="1"/>
          <p:nvPr/>
        </p:nvSpPr>
        <p:spPr>
          <a:xfrm>
            <a:off x="3518929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2FB309-2953-4135-A6F8-4C73966D7EDD}"/>
              </a:ext>
            </a:extLst>
          </p:cNvPr>
          <p:cNvSpPr txBox="1"/>
          <p:nvPr/>
        </p:nvSpPr>
        <p:spPr>
          <a:xfrm>
            <a:off x="4914082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D1C6C-FD12-4CDD-B0A9-EDD74B857E23}"/>
              </a:ext>
            </a:extLst>
          </p:cNvPr>
          <p:cNvSpPr txBox="1"/>
          <p:nvPr/>
        </p:nvSpPr>
        <p:spPr>
          <a:xfrm>
            <a:off x="6337106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5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27A88-0E4E-459E-BC4C-6049EE15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7345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3F41-F4B2-45C2-8431-212B7ED82C03}"/>
              </a:ext>
            </a:extLst>
          </p:cNvPr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Understanding Sigma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C47D1-0ACD-4F78-BAB6-03CD7F39055A}"/>
              </a:ext>
            </a:extLst>
          </p:cNvPr>
          <p:cNvSpPr txBox="1"/>
          <p:nvPr/>
        </p:nvSpPr>
        <p:spPr>
          <a:xfrm>
            <a:off x="539552" y="372601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dirty="0">
                <a:sym typeface="Symbol" panose="05050102010706020507" pitchFamily="18" charset="2"/>
              </a:rPr>
              <a:t></a:t>
            </a:r>
            <a:endParaRPr lang="en-SG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188CD-D70C-4A1E-9C80-E5C25E9886CC}"/>
              </a:ext>
            </a:extLst>
          </p:cNvPr>
          <p:cNvSpPr txBox="1"/>
          <p:nvPr/>
        </p:nvSpPr>
        <p:spPr>
          <a:xfrm>
            <a:off x="614344" y="176732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3200" dirty="0"/>
              <a:t>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7B75-CD1F-43C1-B812-707895BEA349}"/>
              </a:ext>
            </a:extLst>
          </p:cNvPr>
          <p:cNvSpPr txBox="1"/>
          <p:nvPr/>
        </p:nvSpPr>
        <p:spPr>
          <a:xfrm>
            <a:off x="830368" y="255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7BBC3-F90A-43A1-9ABE-496AB63FD3BC}"/>
              </a:ext>
            </a:extLst>
          </p:cNvPr>
          <p:cNvSpPr txBox="1"/>
          <p:nvPr/>
        </p:nvSpPr>
        <p:spPr>
          <a:xfrm>
            <a:off x="1691680" y="71874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000" baseline="30000" dirty="0"/>
              <a:t>2</a:t>
            </a:r>
            <a:r>
              <a:rPr lang="en-SG" sz="4000" dirty="0"/>
              <a:t> + </a:t>
            </a:r>
            <a:r>
              <a:rPr lang="en-SG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218D-99F4-42D5-BF07-9C88E42A92BF}"/>
              </a:ext>
            </a:extLst>
          </p:cNvPr>
          <p:cNvCxnSpPr/>
          <p:nvPr/>
        </p:nvCxnSpPr>
        <p:spPr>
          <a:xfrm>
            <a:off x="1766472" y="1407281"/>
            <a:ext cx="10081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1C5C32-587F-4831-8300-B9D432F9B99D}"/>
              </a:ext>
            </a:extLst>
          </p:cNvPr>
          <p:cNvSpPr txBox="1"/>
          <p:nvPr/>
        </p:nvSpPr>
        <p:spPr>
          <a:xfrm>
            <a:off x="2088902" y="1395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2</a:t>
            </a:r>
            <a:endParaRPr lang="en-SG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2C123-598C-4E9F-89B3-234290C833F7}"/>
              </a:ext>
            </a:extLst>
          </p:cNvPr>
          <p:cNvSpPr txBox="1"/>
          <p:nvPr/>
        </p:nvSpPr>
        <p:spPr>
          <a:xfrm>
            <a:off x="67707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=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B5256-23B6-4F25-99C5-8EE820BDAEF1}"/>
              </a:ext>
            </a:extLst>
          </p:cNvPr>
          <p:cNvSpPr txBox="1"/>
          <p:nvPr/>
        </p:nvSpPr>
        <p:spPr>
          <a:xfrm>
            <a:off x="1462673" y="266693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1</a:t>
            </a:r>
            <a:endParaRPr lang="en-SG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2B8CB-3B8F-4EFD-9B2B-F2BA4264E695}"/>
              </a:ext>
            </a:extLst>
          </p:cNvPr>
          <p:cNvSpPr txBox="1"/>
          <p:nvPr/>
        </p:nvSpPr>
        <p:spPr>
          <a:xfrm>
            <a:off x="2844696" y="266693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3</a:t>
            </a:r>
            <a:endParaRPr lang="en-SG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98385-ED4B-47F9-9B14-A0165270CCA3}"/>
              </a:ext>
            </a:extLst>
          </p:cNvPr>
          <p:cNvSpPr txBox="1"/>
          <p:nvPr/>
        </p:nvSpPr>
        <p:spPr>
          <a:xfrm>
            <a:off x="2117233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2159FE-BD43-468D-97CB-97B408B9C487}"/>
              </a:ext>
            </a:extLst>
          </p:cNvPr>
          <p:cNvSpPr txBox="1"/>
          <p:nvPr/>
        </p:nvSpPr>
        <p:spPr>
          <a:xfrm>
            <a:off x="4226719" y="2666938"/>
            <a:ext cx="421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47B38-EA8A-41D8-80F5-9416EECD4D1C}"/>
              </a:ext>
            </a:extLst>
          </p:cNvPr>
          <p:cNvSpPr txBox="1"/>
          <p:nvPr/>
        </p:nvSpPr>
        <p:spPr>
          <a:xfrm>
            <a:off x="3518929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5EF739-2764-4619-A0C4-F31E4B3C34ED}"/>
              </a:ext>
            </a:extLst>
          </p:cNvPr>
          <p:cNvSpPr txBox="1"/>
          <p:nvPr/>
        </p:nvSpPr>
        <p:spPr>
          <a:xfrm>
            <a:off x="5526069" y="2666938"/>
            <a:ext cx="79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10</a:t>
            </a:r>
            <a:endParaRPr lang="en-SG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8CAA7-D96E-4C7B-B2B9-EE0CB1672958}"/>
              </a:ext>
            </a:extLst>
          </p:cNvPr>
          <p:cNvSpPr txBox="1"/>
          <p:nvPr/>
        </p:nvSpPr>
        <p:spPr>
          <a:xfrm>
            <a:off x="4914082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FB764F-76DF-4CE3-A2DA-E6594D0AE880}"/>
              </a:ext>
            </a:extLst>
          </p:cNvPr>
          <p:cNvSpPr txBox="1"/>
          <p:nvPr/>
        </p:nvSpPr>
        <p:spPr>
          <a:xfrm>
            <a:off x="7026767" y="2666938"/>
            <a:ext cx="84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/>
              <a:t>15</a:t>
            </a:r>
            <a:endParaRPr lang="en-SG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EDD89C-5580-4C1D-B9BA-21ED27209058}"/>
              </a:ext>
            </a:extLst>
          </p:cNvPr>
          <p:cNvSpPr txBox="1"/>
          <p:nvPr/>
        </p:nvSpPr>
        <p:spPr>
          <a:xfrm>
            <a:off x="6337106" y="27684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/>
              <a:t>+</a:t>
            </a:r>
            <a:endParaRPr lang="en-SG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DFFA8-6F41-43BE-851A-0D85C4FC039D}"/>
              </a:ext>
            </a:extLst>
          </p:cNvPr>
          <p:cNvSpPr txBox="1"/>
          <p:nvPr/>
        </p:nvSpPr>
        <p:spPr>
          <a:xfrm>
            <a:off x="4644008" y="87880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SG" sz="4800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18837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707654"/>
            <a:ext cx="8496943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Pascal’s Triangle</a:t>
            </a:r>
          </a:p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Hidden Gem!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526C0-BD5E-458F-A86C-EE711070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536"/>
            <a:ext cx="2313918" cy="4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!!RowNo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2F7A3-293A-46EA-AF14-0E608100F53C}"/>
              </a:ext>
            </a:extLst>
          </p:cNvPr>
          <p:cNvSpPr txBox="1"/>
          <p:nvPr/>
        </p:nvSpPr>
        <p:spPr>
          <a:xfrm>
            <a:off x="3016716" y="195486"/>
            <a:ext cx="62912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73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!!RowNo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2641207" y="195486"/>
            <a:ext cx="1380148" cy="1178377"/>
            <a:chOff x="3975273" y="840233"/>
            <a:chExt cx="1263747" cy="10755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4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2199744" y="195486"/>
            <a:ext cx="2263069" cy="1710423"/>
            <a:chOff x="3571044" y="840233"/>
            <a:chExt cx="2072204" cy="15611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1784913" y="195486"/>
            <a:ext cx="3092733" cy="2242468"/>
            <a:chOff x="3191199" y="840233"/>
            <a:chExt cx="2831895" cy="20467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1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1343451" y="195486"/>
            <a:ext cx="3975654" cy="2774513"/>
            <a:chOff x="2786970" y="840233"/>
            <a:chExt cx="3640352" cy="25323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3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967940" y="195486"/>
            <a:ext cx="4726677" cy="3306560"/>
            <a:chOff x="2443129" y="840233"/>
            <a:chExt cx="4328035" cy="30179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AC5663-8200-4843-86BE-05B33F6E9059}"/>
                </a:ext>
              </a:extLst>
            </p:cNvPr>
            <p:cNvGrpSpPr/>
            <p:nvPr/>
          </p:nvGrpSpPr>
          <p:grpSpPr>
            <a:xfrm>
              <a:off x="2443129" y="3268249"/>
              <a:ext cx="4328035" cy="589913"/>
              <a:chOff x="2301864" y="3499142"/>
              <a:chExt cx="4328035" cy="58991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98F7E0-7E13-4088-AF59-B5CD2E81D8B7}"/>
                  </a:ext>
                </a:extLst>
              </p:cNvPr>
              <p:cNvSpPr txBox="1"/>
              <p:nvPr/>
            </p:nvSpPr>
            <p:spPr>
              <a:xfrm>
                <a:off x="2301864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8AD306-4336-4F70-A622-F0808951818C}"/>
                  </a:ext>
                </a:extLst>
              </p:cNvPr>
              <p:cNvSpPr txBox="1"/>
              <p:nvPr/>
            </p:nvSpPr>
            <p:spPr>
              <a:xfrm>
                <a:off x="2989547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E470DB-D8A9-481C-BE07-52C291E9B036}"/>
                  </a:ext>
                </a:extLst>
              </p:cNvPr>
              <p:cNvSpPr txBox="1"/>
              <p:nvPr/>
            </p:nvSpPr>
            <p:spPr>
              <a:xfrm>
                <a:off x="3677230" y="3499143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4EADE4-1C79-4A33-A1F8-1E65727B1A40}"/>
                  </a:ext>
                </a:extLst>
              </p:cNvPr>
              <p:cNvSpPr txBox="1"/>
              <p:nvPr/>
            </p:nvSpPr>
            <p:spPr>
              <a:xfrm>
                <a:off x="4485687" y="3499143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E5BFF1-E96B-424F-8F35-68D8822BBDE1}"/>
                  </a:ext>
                </a:extLst>
              </p:cNvPr>
              <p:cNvSpPr txBox="1"/>
              <p:nvPr/>
            </p:nvSpPr>
            <p:spPr>
              <a:xfrm>
                <a:off x="5245378" y="3499142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8AA102-513F-4783-AED6-DDBAD77FAE90}"/>
                  </a:ext>
                </a:extLst>
              </p:cNvPr>
              <p:cNvSpPr txBox="1"/>
              <p:nvPr/>
            </p:nvSpPr>
            <p:spPr>
              <a:xfrm>
                <a:off x="6053835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10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592429" y="195486"/>
            <a:ext cx="5477699" cy="3838606"/>
            <a:chOff x="2099288" y="840233"/>
            <a:chExt cx="5015717" cy="35035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DF6004-31DE-4E02-A5C9-ECFDF4384801}"/>
                </a:ext>
              </a:extLst>
            </p:cNvPr>
            <p:cNvGrpSpPr/>
            <p:nvPr/>
          </p:nvGrpSpPr>
          <p:grpSpPr>
            <a:xfrm>
              <a:off x="2099288" y="3753853"/>
              <a:ext cx="5015717" cy="589913"/>
              <a:chOff x="1932547" y="4105684"/>
              <a:chExt cx="5015717" cy="5899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2E9F0C-5161-46BB-82F3-EA2825499F56}"/>
                  </a:ext>
                </a:extLst>
              </p:cNvPr>
              <p:cNvSpPr txBox="1"/>
              <p:nvPr/>
            </p:nvSpPr>
            <p:spPr>
              <a:xfrm>
                <a:off x="1932547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94B5F15-6634-4BF6-BCD4-06C634FBCF06}"/>
                  </a:ext>
                </a:extLst>
              </p:cNvPr>
              <p:cNvSpPr txBox="1"/>
              <p:nvPr/>
            </p:nvSpPr>
            <p:spPr>
              <a:xfrm>
                <a:off x="262023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3FCAE7-7C6E-4A73-8B90-5B66029624F3}"/>
                  </a:ext>
                </a:extLst>
              </p:cNvPr>
              <p:cNvSpPr txBox="1"/>
              <p:nvPr/>
            </p:nvSpPr>
            <p:spPr>
              <a:xfrm>
                <a:off x="3307913" y="4105685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2E6EEF-03A4-46E4-B345-64CE74270CF4}"/>
                  </a:ext>
                </a:extLst>
              </p:cNvPr>
              <p:cNvSpPr txBox="1"/>
              <p:nvPr/>
            </p:nvSpPr>
            <p:spPr>
              <a:xfrm>
                <a:off x="4116370" y="4105685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D2E9A4-4545-4804-A3CB-4ED55E46F836}"/>
                  </a:ext>
                </a:extLst>
              </p:cNvPr>
              <p:cNvSpPr txBox="1"/>
              <p:nvPr/>
            </p:nvSpPr>
            <p:spPr>
              <a:xfrm>
                <a:off x="4876061" y="4105684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95C7AF-731F-4934-A123-F178FBCC14FF}"/>
                  </a:ext>
                </a:extLst>
              </p:cNvPr>
              <p:cNvSpPr txBox="1"/>
              <p:nvPr/>
            </p:nvSpPr>
            <p:spPr>
              <a:xfrm>
                <a:off x="5684518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05D918-A698-45E1-A49E-036497413439}"/>
                  </a:ext>
                </a:extLst>
              </p:cNvPr>
              <p:cNvSpPr txBox="1"/>
              <p:nvPr/>
            </p:nvSpPr>
            <p:spPr>
              <a:xfrm>
                <a:off x="637220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AC5663-8200-4843-86BE-05B33F6E9059}"/>
                </a:ext>
              </a:extLst>
            </p:cNvPr>
            <p:cNvGrpSpPr/>
            <p:nvPr/>
          </p:nvGrpSpPr>
          <p:grpSpPr>
            <a:xfrm>
              <a:off x="2443129" y="3268249"/>
              <a:ext cx="4328035" cy="589913"/>
              <a:chOff x="2301864" y="3499142"/>
              <a:chExt cx="4328035" cy="58991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98F7E0-7E13-4088-AF59-B5CD2E81D8B7}"/>
                  </a:ext>
                </a:extLst>
              </p:cNvPr>
              <p:cNvSpPr txBox="1"/>
              <p:nvPr/>
            </p:nvSpPr>
            <p:spPr>
              <a:xfrm>
                <a:off x="2301864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8AD306-4336-4F70-A622-F0808951818C}"/>
                  </a:ext>
                </a:extLst>
              </p:cNvPr>
              <p:cNvSpPr txBox="1"/>
              <p:nvPr/>
            </p:nvSpPr>
            <p:spPr>
              <a:xfrm>
                <a:off x="2989547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E470DB-D8A9-481C-BE07-52C291E9B036}"/>
                  </a:ext>
                </a:extLst>
              </p:cNvPr>
              <p:cNvSpPr txBox="1"/>
              <p:nvPr/>
            </p:nvSpPr>
            <p:spPr>
              <a:xfrm>
                <a:off x="3677230" y="3499143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4EADE4-1C79-4A33-A1F8-1E65727B1A40}"/>
                  </a:ext>
                </a:extLst>
              </p:cNvPr>
              <p:cNvSpPr txBox="1"/>
              <p:nvPr/>
            </p:nvSpPr>
            <p:spPr>
              <a:xfrm>
                <a:off x="4485687" y="3499143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E5BFF1-E96B-424F-8F35-68D8822BBDE1}"/>
                  </a:ext>
                </a:extLst>
              </p:cNvPr>
              <p:cNvSpPr txBox="1"/>
              <p:nvPr/>
            </p:nvSpPr>
            <p:spPr>
              <a:xfrm>
                <a:off x="5245378" y="3499142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8AA102-513F-4783-AED6-DDBAD77FAE90}"/>
                  </a:ext>
                </a:extLst>
              </p:cNvPr>
              <p:cNvSpPr txBox="1"/>
              <p:nvPr/>
            </p:nvSpPr>
            <p:spPr>
              <a:xfrm>
                <a:off x="6053835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35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414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44208" y="294099"/>
            <a:ext cx="161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row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7196" y="3005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DCC9B1-F18A-4035-B097-D876E8CA3102}"/>
              </a:ext>
            </a:extLst>
          </p:cNvPr>
          <p:cNvGrpSpPr/>
          <p:nvPr/>
        </p:nvGrpSpPr>
        <p:grpSpPr>
          <a:xfrm>
            <a:off x="592429" y="195486"/>
            <a:ext cx="5477699" cy="3838606"/>
            <a:chOff x="2099288" y="840233"/>
            <a:chExt cx="5015717" cy="35035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A2F7A3-293A-46EA-AF14-0E608100F53C}"/>
                </a:ext>
              </a:extLst>
            </p:cNvPr>
            <p:cNvSpPr txBox="1"/>
            <p:nvPr/>
          </p:nvSpPr>
          <p:spPr>
            <a:xfrm>
              <a:off x="4319114" y="840233"/>
              <a:ext cx="576064" cy="58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/>
                <a:t>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DF6004-31DE-4E02-A5C9-ECFDF4384801}"/>
                </a:ext>
              </a:extLst>
            </p:cNvPr>
            <p:cNvGrpSpPr/>
            <p:nvPr/>
          </p:nvGrpSpPr>
          <p:grpSpPr>
            <a:xfrm>
              <a:off x="2099288" y="3753853"/>
              <a:ext cx="5015717" cy="589913"/>
              <a:chOff x="1932547" y="4105684"/>
              <a:chExt cx="5015717" cy="5899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2E9F0C-5161-46BB-82F3-EA2825499F56}"/>
                  </a:ext>
                </a:extLst>
              </p:cNvPr>
              <p:cNvSpPr txBox="1"/>
              <p:nvPr/>
            </p:nvSpPr>
            <p:spPr>
              <a:xfrm>
                <a:off x="1932547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94B5F15-6634-4BF6-BCD4-06C634FBCF06}"/>
                  </a:ext>
                </a:extLst>
              </p:cNvPr>
              <p:cNvSpPr txBox="1"/>
              <p:nvPr/>
            </p:nvSpPr>
            <p:spPr>
              <a:xfrm>
                <a:off x="262023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3FCAE7-7C6E-4A73-8B90-5B66029624F3}"/>
                  </a:ext>
                </a:extLst>
              </p:cNvPr>
              <p:cNvSpPr txBox="1"/>
              <p:nvPr/>
            </p:nvSpPr>
            <p:spPr>
              <a:xfrm>
                <a:off x="3307913" y="4105685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2E6EEF-03A4-46E4-B345-64CE74270CF4}"/>
                  </a:ext>
                </a:extLst>
              </p:cNvPr>
              <p:cNvSpPr txBox="1"/>
              <p:nvPr/>
            </p:nvSpPr>
            <p:spPr>
              <a:xfrm>
                <a:off x="4116370" y="4105685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D2E9A4-4545-4804-A3CB-4ED55E46F836}"/>
                  </a:ext>
                </a:extLst>
              </p:cNvPr>
              <p:cNvSpPr txBox="1"/>
              <p:nvPr/>
            </p:nvSpPr>
            <p:spPr>
              <a:xfrm>
                <a:off x="4876061" y="4105684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95C7AF-731F-4934-A123-F178FBCC14FF}"/>
                  </a:ext>
                </a:extLst>
              </p:cNvPr>
              <p:cNvSpPr txBox="1"/>
              <p:nvPr/>
            </p:nvSpPr>
            <p:spPr>
              <a:xfrm>
                <a:off x="5684518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505D918-A698-45E1-A49E-036497413439}"/>
                  </a:ext>
                </a:extLst>
              </p:cNvPr>
              <p:cNvSpPr txBox="1"/>
              <p:nvPr/>
            </p:nvSpPr>
            <p:spPr>
              <a:xfrm>
                <a:off x="6372200" y="4105685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AC5663-8200-4843-86BE-05B33F6E9059}"/>
                </a:ext>
              </a:extLst>
            </p:cNvPr>
            <p:cNvGrpSpPr/>
            <p:nvPr/>
          </p:nvGrpSpPr>
          <p:grpSpPr>
            <a:xfrm>
              <a:off x="2443129" y="3268249"/>
              <a:ext cx="4328035" cy="589913"/>
              <a:chOff x="2301864" y="3499142"/>
              <a:chExt cx="4328035" cy="58991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98F7E0-7E13-4088-AF59-B5CD2E81D8B7}"/>
                  </a:ext>
                </a:extLst>
              </p:cNvPr>
              <p:cNvSpPr txBox="1"/>
              <p:nvPr/>
            </p:nvSpPr>
            <p:spPr>
              <a:xfrm>
                <a:off x="2301864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8AD306-4336-4F70-A622-F0808951818C}"/>
                  </a:ext>
                </a:extLst>
              </p:cNvPr>
              <p:cNvSpPr txBox="1"/>
              <p:nvPr/>
            </p:nvSpPr>
            <p:spPr>
              <a:xfrm>
                <a:off x="2989547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E470DB-D8A9-481C-BE07-52C291E9B036}"/>
                  </a:ext>
                </a:extLst>
              </p:cNvPr>
              <p:cNvSpPr txBox="1"/>
              <p:nvPr/>
            </p:nvSpPr>
            <p:spPr>
              <a:xfrm>
                <a:off x="3677230" y="3499143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4EADE4-1C79-4A33-A1F8-1E65727B1A40}"/>
                  </a:ext>
                </a:extLst>
              </p:cNvPr>
              <p:cNvSpPr txBox="1"/>
              <p:nvPr/>
            </p:nvSpPr>
            <p:spPr>
              <a:xfrm>
                <a:off x="4485687" y="3499143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E5BFF1-E96B-424F-8F35-68D8822BBDE1}"/>
                  </a:ext>
                </a:extLst>
              </p:cNvPr>
              <p:cNvSpPr txBox="1"/>
              <p:nvPr/>
            </p:nvSpPr>
            <p:spPr>
              <a:xfrm>
                <a:off x="5245378" y="3499142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8AA102-513F-4783-AED6-DDBAD77FAE90}"/>
                  </a:ext>
                </a:extLst>
              </p:cNvPr>
              <p:cNvSpPr txBox="1"/>
              <p:nvPr/>
            </p:nvSpPr>
            <p:spPr>
              <a:xfrm>
                <a:off x="6053835" y="3499143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80E55E-6D8D-4429-8DC3-B799DED9E34B}"/>
                </a:ext>
              </a:extLst>
            </p:cNvPr>
            <p:cNvGrpSpPr/>
            <p:nvPr/>
          </p:nvGrpSpPr>
          <p:grpSpPr>
            <a:xfrm>
              <a:off x="2786970" y="2782645"/>
              <a:ext cx="3640352" cy="589913"/>
              <a:chOff x="2742296" y="2921957"/>
              <a:chExt cx="3640352" cy="58991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E8EE3-31DB-4E7E-B870-3855ED37E91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671D03-C5F4-4833-9EEC-96D92D5A888F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C69817-90D3-4480-9913-EFBD58368FF7}"/>
                  </a:ext>
                </a:extLst>
              </p:cNvPr>
              <p:cNvSpPr txBox="1"/>
              <p:nvPr/>
            </p:nvSpPr>
            <p:spPr>
              <a:xfrm>
                <a:off x="4117663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4793B3-B9D4-41CA-B483-93D57CD7996D}"/>
                  </a:ext>
                </a:extLst>
              </p:cNvPr>
              <p:cNvSpPr txBox="1"/>
              <p:nvPr/>
            </p:nvSpPr>
            <p:spPr>
              <a:xfrm>
                <a:off x="4926118" y="2921958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3F4902-95D1-4CFE-80E0-E2C58DB53C37}"/>
                  </a:ext>
                </a:extLst>
              </p:cNvPr>
              <p:cNvSpPr txBox="1"/>
              <p:nvPr/>
            </p:nvSpPr>
            <p:spPr>
              <a:xfrm>
                <a:off x="5685810" y="2921957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EFE139-9C25-418E-B4D6-03224E7246F4}"/>
                </a:ext>
              </a:extLst>
            </p:cNvPr>
            <p:cNvGrpSpPr/>
            <p:nvPr/>
          </p:nvGrpSpPr>
          <p:grpSpPr>
            <a:xfrm>
              <a:off x="3191199" y="2297042"/>
              <a:ext cx="2831895" cy="589913"/>
              <a:chOff x="3213025" y="2283719"/>
              <a:chExt cx="2831895" cy="5899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A9FE85-BABC-43CA-9379-CA6200187E85}"/>
                  </a:ext>
                </a:extLst>
              </p:cNvPr>
              <p:cNvSpPr txBox="1"/>
              <p:nvPr/>
            </p:nvSpPr>
            <p:spPr>
              <a:xfrm>
                <a:off x="3213025" y="2283719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91F7-2CC3-4249-9396-C987BF9EAC58}"/>
                  </a:ext>
                </a:extLst>
              </p:cNvPr>
              <p:cNvSpPr txBox="1"/>
              <p:nvPr/>
            </p:nvSpPr>
            <p:spPr>
              <a:xfrm>
                <a:off x="3900708" y="2283719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72531A-5A3B-4B6C-B419-D00A735C9D2A}"/>
                  </a:ext>
                </a:extLst>
              </p:cNvPr>
              <p:cNvSpPr txBox="1"/>
              <p:nvPr/>
            </p:nvSpPr>
            <p:spPr>
              <a:xfrm>
                <a:off x="4588392" y="2283719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CFA378-5752-41CD-8906-C835EE10063E}"/>
                  </a:ext>
                </a:extLst>
              </p:cNvPr>
              <p:cNvSpPr txBox="1"/>
              <p:nvPr/>
            </p:nvSpPr>
            <p:spPr>
              <a:xfrm>
                <a:off x="5396848" y="2283719"/>
                <a:ext cx="648072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C31AC-EC30-45B7-BA40-01489C4B481D}"/>
                </a:ext>
              </a:extLst>
            </p:cNvPr>
            <p:cNvGrpSpPr/>
            <p:nvPr/>
          </p:nvGrpSpPr>
          <p:grpSpPr>
            <a:xfrm>
              <a:off x="3571044" y="1811439"/>
              <a:ext cx="2072204" cy="589913"/>
              <a:chOff x="2742296" y="2921958"/>
              <a:chExt cx="2072204" cy="58991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27EDDD-D1A4-40C0-BBBC-4BC8FDA42BA1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94F83-974D-4BF4-9D19-A9C06A2E5707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A009E5-BD50-42EB-B1C4-A0AF9EF2EDBD}"/>
                  </a:ext>
                </a:extLst>
              </p:cNvPr>
              <p:cNvSpPr txBox="1"/>
              <p:nvPr/>
            </p:nvSpPr>
            <p:spPr>
              <a:xfrm>
                <a:off x="4117662" y="2921958"/>
                <a:ext cx="696838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DCFAAB-C6AA-41AC-B855-B8BE655CF683}"/>
                </a:ext>
              </a:extLst>
            </p:cNvPr>
            <p:cNvGrpSpPr/>
            <p:nvPr/>
          </p:nvGrpSpPr>
          <p:grpSpPr>
            <a:xfrm>
              <a:off x="3975273" y="1325836"/>
              <a:ext cx="1263747" cy="589913"/>
              <a:chOff x="2742296" y="2921958"/>
              <a:chExt cx="1263747" cy="58991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08E5F9-C79F-4810-AE84-D385177E2FFC}"/>
                  </a:ext>
                </a:extLst>
              </p:cNvPr>
              <p:cNvSpPr txBox="1"/>
              <p:nvPr/>
            </p:nvSpPr>
            <p:spPr>
              <a:xfrm>
                <a:off x="2742296" y="2921958"/>
                <a:ext cx="576064" cy="589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F58241-BF69-47F6-877A-1782D865F8A2}"/>
                  </a:ext>
                </a:extLst>
              </p:cNvPr>
              <p:cNvSpPr txBox="1"/>
              <p:nvPr/>
            </p:nvSpPr>
            <p:spPr>
              <a:xfrm>
                <a:off x="3429979" y="2921958"/>
                <a:ext cx="576064" cy="58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dirty="0"/>
                  <a:t>1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372436B-098A-4EFE-B9C6-79951ED23E48}"/>
              </a:ext>
            </a:extLst>
          </p:cNvPr>
          <p:cNvSpPr txBox="1"/>
          <p:nvPr/>
        </p:nvSpPr>
        <p:spPr>
          <a:xfrm>
            <a:off x="194227" y="3919809"/>
            <a:ext cx="62912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3DDB50-F13A-49DF-A9D9-08A75EBC3800}"/>
              </a:ext>
            </a:extLst>
          </p:cNvPr>
          <p:cNvSpPr txBox="1"/>
          <p:nvPr/>
        </p:nvSpPr>
        <p:spPr>
          <a:xfrm>
            <a:off x="945250" y="3919809"/>
            <a:ext cx="62912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F68E1B-5341-41DA-AB61-958E9197D591}"/>
              </a:ext>
            </a:extLst>
          </p:cNvPr>
          <p:cNvSpPr txBox="1"/>
          <p:nvPr/>
        </p:nvSpPr>
        <p:spPr>
          <a:xfrm>
            <a:off x="1696274" y="3919809"/>
            <a:ext cx="7610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E6CFAA-0E57-4F83-8883-3B62EA706C15}"/>
              </a:ext>
            </a:extLst>
          </p:cNvPr>
          <p:cNvSpPr txBox="1"/>
          <p:nvPr/>
        </p:nvSpPr>
        <p:spPr>
          <a:xfrm>
            <a:off x="2579195" y="3919809"/>
            <a:ext cx="70776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B3589-A581-4F48-8C51-5CDC2EE8CC6A}"/>
              </a:ext>
            </a:extLst>
          </p:cNvPr>
          <p:cNvSpPr txBox="1"/>
          <p:nvPr/>
        </p:nvSpPr>
        <p:spPr>
          <a:xfrm>
            <a:off x="3408859" y="3919808"/>
            <a:ext cx="7610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35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87CBB3-67D8-419F-B122-2BBCBD635B68}"/>
              </a:ext>
            </a:extLst>
          </p:cNvPr>
          <p:cNvSpPr txBox="1"/>
          <p:nvPr/>
        </p:nvSpPr>
        <p:spPr>
          <a:xfrm>
            <a:off x="4291780" y="3919809"/>
            <a:ext cx="68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CF57FD-F684-4C64-B3EA-20ADFC89EDD6}"/>
              </a:ext>
            </a:extLst>
          </p:cNvPr>
          <p:cNvSpPr txBox="1"/>
          <p:nvPr/>
        </p:nvSpPr>
        <p:spPr>
          <a:xfrm>
            <a:off x="5065493" y="3919808"/>
            <a:ext cx="62912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E33A45-5556-4A3B-8B14-F43477917500}"/>
              </a:ext>
            </a:extLst>
          </p:cNvPr>
          <p:cNvSpPr txBox="1"/>
          <p:nvPr/>
        </p:nvSpPr>
        <p:spPr>
          <a:xfrm>
            <a:off x="5743077" y="3919808"/>
            <a:ext cx="62912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32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5C5EF-57EA-4470-849D-77FA511B7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10395"/>
            <a:ext cx="2487738" cy="2816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ACEF2CE-5AF4-480D-9122-9107FAA5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741" y="42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6250C8-F107-4D2F-91FF-7F695E1E1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3336"/>
              </p:ext>
            </p:extLst>
          </p:nvPr>
        </p:nvGraphicFramePr>
        <p:xfrm>
          <a:off x="3144027" y="309768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4" name="Equation" r:id="rId4" imgW="241200" imgH="241200" progId="Equation.DSMT4">
                  <p:embed/>
                </p:oleObj>
              </mc:Choice>
              <mc:Fallback>
                <p:oleObj name="Equation" r:id="rId4" imgW="2412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027" y="309768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EB0A46B6-CA19-4ADA-A349-24609C05D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89877"/>
              </p:ext>
            </p:extLst>
          </p:nvPr>
        </p:nvGraphicFramePr>
        <p:xfrm>
          <a:off x="2770438" y="849313"/>
          <a:ext cx="395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6250C8-F107-4D2F-91FF-7F695E1E1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438" y="849313"/>
                        <a:ext cx="395288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8F7E0C9-9965-4616-983E-205F283A3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73780"/>
              </p:ext>
            </p:extLst>
          </p:nvPr>
        </p:nvGraphicFramePr>
        <p:xfrm>
          <a:off x="2317698" y="1390440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6" name="Equation" r:id="rId8" imgW="241200" imgH="241200" progId="Equation.DSMT4">
                  <p:embed/>
                </p:oleObj>
              </mc:Choice>
              <mc:Fallback>
                <p:oleObj name="Equation" r:id="rId8" imgW="24120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B0A46B6-CA19-4ADA-A349-24609C05D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698" y="1390440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671FDA6-755E-4ADB-A9B8-0E32DB87A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464052"/>
              </p:ext>
            </p:extLst>
          </p:nvPr>
        </p:nvGraphicFramePr>
        <p:xfrm>
          <a:off x="1919204" y="1914525"/>
          <a:ext cx="3984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" name="Equation" r:id="rId10" imgW="228600" imgH="241200" progId="Equation.DSMT4">
                  <p:embed/>
                </p:oleObj>
              </mc:Choice>
              <mc:Fallback>
                <p:oleObj name="Equation" r:id="rId10" imgW="22860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8F7E0C9-9965-4616-983E-205F283A3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04" y="1914525"/>
                        <a:ext cx="398463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F395C557-DF15-4427-AC08-C1C63FB2E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46244"/>
              </p:ext>
            </p:extLst>
          </p:nvPr>
        </p:nvGraphicFramePr>
        <p:xfrm>
          <a:off x="1457859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" name="Equation" r:id="rId12" imgW="241200" imgH="241200" progId="Equation.DSMT4">
                  <p:embed/>
                </p:oleObj>
              </mc:Choice>
              <mc:Fallback>
                <p:oleObj name="Equation" r:id="rId12" imgW="24120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671FDA6-755E-4ADB-A9B8-0E32DB87A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59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D9245264-2E5E-47FC-B43C-AB18B4C79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12341"/>
              </p:ext>
            </p:extLst>
          </p:nvPr>
        </p:nvGraphicFramePr>
        <p:xfrm>
          <a:off x="1101187" y="2979369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" name="Equation" r:id="rId14" imgW="241200" imgH="241200" progId="Equation.DSMT4">
                  <p:embed/>
                </p:oleObj>
              </mc:Choice>
              <mc:Fallback>
                <p:oleObj name="Equation" r:id="rId14" imgW="241200" imgH="2412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F395C557-DF15-4427-AC08-C1C63FB2E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187" y="2979369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BF74286E-1F87-42DB-9581-730F031A7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10391"/>
              </p:ext>
            </p:extLst>
          </p:nvPr>
        </p:nvGraphicFramePr>
        <p:xfrm>
          <a:off x="692619" y="350785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Equation" r:id="rId16" imgW="241200" imgH="241200" progId="Equation.DSMT4">
                  <p:embed/>
                </p:oleObj>
              </mc:Choice>
              <mc:Fallback>
                <p:oleObj name="Equation" r:id="rId16" imgW="241200" imgH="241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D9245264-2E5E-47FC-B43C-AB18B4C79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19" y="350785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B58CA27-A6DB-47BB-899E-94827D334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77714"/>
              </p:ext>
            </p:extLst>
          </p:nvPr>
        </p:nvGraphicFramePr>
        <p:xfrm>
          <a:off x="3525838" y="847725"/>
          <a:ext cx="3508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" name="Equation" r:id="rId18" imgW="203040" imgH="241200" progId="Equation.DSMT4">
                  <p:embed/>
                </p:oleObj>
              </mc:Choice>
              <mc:Fallback>
                <p:oleObj name="Equation" r:id="rId18" imgW="2030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6250C8-F107-4D2F-91FF-7F695E1E1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847725"/>
                        <a:ext cx="350837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!!2C2">
            <a:extLst>
              <a:ext uri="{FF2B5EF4-FFF2-40B4-BE49-F238E27FC236}">
                <a16:creationId xmlns:a16="http://schemas.microsoft.com/office/drawing/2014/main" id="{ABC86FA5-D9F5-4971-A8D5-57562B8EF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171064"/>
              </p:ext>
            </p:extLst>
          </p:nvPr>
        </p:nvGraphicFramePr>
        <p:xfrm>
          <a:off x="3881962" y="138242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" name="Equation" r:id="rId20" imgW="241200" imgH="241200" progId="Equation.DSMT4">
                  <p:embed/>
                </p:oleObj>
              </mc:Choice>
              <mc:Fallback>
                <p:oleObj name="Equation" r:id="rId20" imgW="24120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9B58CA27-A6DB-47BB-899E-94827D334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962" y="138242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A41E279C-C67A-4DEB-BC4F-03E64C2F0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245904"/>
              </p:ext>
            </p:extLst>
          </p:nvPr>
        </p:nvGraphicFramePr>
        <p:xfrm>
          <a:off x="4332288" y="1931988"/>
          <a:ext cx="395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3" name="Equation" r:id="rId22" imgW="228600" imgH="241200" progId="Equation.DSMT4">
                  <p:embed/>
                </p:oleObj>
              </mc:Choice>
              <mc:Fallback>
                <p:oleObj name="Equation" r:id="rId22" imgW="22860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C86FA5-D9F5-4971-A8D5-57562B8EF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1931988"/>
                        <a:ext cx="395287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9A574B7B-BB42-4F5C-B6E5-761799CAB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824422"/>
              </p:ext>
            </p:extLst>
          </p:nvPr>
        </p:nvGraphicFramePr>
        <p:xfrm>
          <a:off x="4722929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" name="Equation" r:id="rId24" imgW="241200" imgH="241200" progId="Equation.DSMT4">
                  <p:embed/>
                </p:oleObj>
              </mc:Choice>
              <mc:Fallback>
                <p:oleObj name="Equation" r:id="rId24" imgW="241200" imgH="2412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A41E279C-C67A-4DEB-BC4F-03E64C2F0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929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C628E16-3480-42A5-B28A-CE394BBA5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22060"/>
              </p:ext>
            </p:extLst>
          </p:nvPr>
        </p:nvGraphicFramePr>
        <p:xfrm>
          <a:off x="5170488" y="2989263"/>
          <a:ext cx="3952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" name="Equation" r:id="rId26" imgW="228600" imgH="241200" progId="Equation.DSMT4">
                  <p:embed/>
                </p:oleObj>
              </mc:Choice>
              <mc:Fallback>
                <p:oleObj name="Equation" r:id="rId26" imgW="228600" imgH="2412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9A574B7B-BB42-4F5C-B6E5-761799CAB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989263"/>
                        <a:ext cx="39528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C34B9ECE-8AD1-4F6F-AC70-70FC302ED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769418"/>
              </p:ext>
            </p:extLst>
          </p:nvPr>
        </p:nvGraphicFramePr>
        <p:xfrm>
          <a:off x="5533531" y="3521075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" name="Equation" r:id="rId28" imgW="241200" imgH="241200" progId="Equation.DSMT4">
                  <p:embed/>
                </p:oleObj>
              </mc:Choice>
              <mc:Fallback>
                <p:oleObj name="Equation" r:id="rId28" imgW="241200" imgH="2412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C628E16-3480-42A5-B28A-CE394BBA5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531" y="3521075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4B22591-AB4C-40BA-A318-388ECB772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51832"/>
              </p:ext>
            </p:extLst>
          </p:nvPr>
        </p:nvGraphicFramePr>
        <p:xfrm>
          <a:off x="3071813" y="1381125"/>
          <a:ext cx="396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7" name="Equation" r:id="rId30" imgW="228600" imgH="241200" progId="Equation.DSMT4">
                  <p:embed/>
                </p:oleObj>
              </mc:Choice>
              <mc:Fallback>
                <p:oleObj name="Equation" r:id="rId30" imgW="22860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B0A46B6-CA19-4ADA-A349-24609C05D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381125"/>
                        <a:ext cx="39687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!!3C2">
            <a:extLst>
              <a:ext uri="{FF2B5EF4-FFF2-40B4-BE49-F238E27FC236}">
                <a16:creationId xmlns:a16="http://schemas.microsoft.com/office/drawing/2014/main" id="{11C22DDB-B973-4EE0-A08F-F5EA0705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6116"/>
              </p:ext>
            </p:extLst>
          </p:nvPr>
        </p:nvGraphicFramePr>
        <p:xfrm>
          <a:off x="3467129" y="191240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8" name="Equation" r:id="rId32" imgW="241200" imgH="241200" progId="Equation.DSMT4">
                  <p:embed/>
                </p:oleObj>
              </mc:Choice>
              <mc:Fallback>
                <p:oleObj name="Equation" r:id="rId32" imgW="241200" imgH="24120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4B22591-AB4C-40BA-A318-388ECB772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29" y="191240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92CAD811-C4DD-41BC-A1F1-34D51F9F7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78999"/>
              </p:ext>
            </p:extLst>
          </p:nvPr>
        </p:nvGraphicFramePr>
        <p:xfrm>
          <a:off x="3880500" y="2447053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" name="Equation" r:id="rId34" imgW="241200" imgH="241200" progId="Equation.DSMT4">
                  <p:embed/>
                </p:oleObj>
              </mc:Choice>
              <mc:Fallback>
                <p:oleObj name="Equation" r:id="rId34" imgW="241200" imgH="2412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11C22DDB-B973-4EE0-A08F-F5EA0705A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500" y="2447053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7D659F04-92DF-4798-9016-8F023685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2824"/>
              </p:ext>
            </p:extLst>
          </p:nvPr>
        </p:nvGraphicFramePr>
        <p:xfrm>
          <a:off x="4363195" y="298299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" name="Equation" r:id="rId36" imgW="241200" imgH="241200" progId="Equation.DSMT4">
                  <p:embed/>
                </p:oleObj>
              </mc:Choice>
              <mc:Fallback>
                <p:oleObj name="Equation" r:id="rId36" imgW="241200" imgH="24120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92CAD811-C4DD-41BC-A1F1-34D51F9F7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195" y="298299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FE1CC4C9-CA62-4829-AFAE-F055552B5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878233"/>
              </p:ext>
            </p:extLst>
          </p:nvPr>
        </p:nvGraphicFramePr>
        <p:xfrm>
          <a:off x="4776978" y="3508541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" name="Equation" r:id="rId38" imgW="241200" imgH="241200" progId="Equation.DSMT4">
                  <p:embed/>
                </p:oleObj>
              </mc:Choice>
              <mc:Fallback>
                <p:oleObj name="Equation" r:id="rId38" imgW="241200" imgH="2412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7D659F04-92DF-4798-9016-8F0236858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978" y="3508541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043EEC70-3156-4EDD-A577-1D54722F6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91021"/>
              </p:ext>
            </p:extLst>
          </p:nvPr>
        </p:nvGraphicFramePr>
        <p:xfrm>
          <a:off x="2660650" y="1922463"/>
          <a:ext cx="3730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" name="Equation" r:id="rId40" imgW="215640" imgH="241200" progId="Equation.DSMT4">
                  <p:embed/>
                </p:oleObj>
              </mc:Choice>
              <mc:Fallback>
                <p:oleObj name="Equation" r:id="rId40" imgW="21564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8F7E0C9-9965-4616-983E-205F283A3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922463"/>
                        <a:ext cx="373063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!!4C2">
            <a:extLst>
              <a:ext uri="{FF2B5EF4-FFF2-40B4-BE49-F238E27FC236}">
                <a16:creationId xmlns:a16="http://schemas.microsoft.com/office/drawing/2014/main" id="{19B74527-6C1B-47CE-8A13-76BA9FF42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1890"/>
              </p:ext>
            </p:extLst>
          </p:nvPr>
        </p:nvGraphicFramePr>
        <p:xfrm>
          <a:off x="3022127" y="2454532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" name="Equation" r:id="rId42" imgW="241200" imgH="241200" progId="Equation.DSMT4">
                  <p:embed/>
                </p:oleObj>
              </mc:Choice>
              <mc:Fallback>
                <p:oleObj name="Equation" r:id="rId42" imgW="241200" imgH="2412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043EEC70-3156-4EDD-A577-1D54722F6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127" y="2454532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B125A487-8E4F-4169-8A1E-55E44F7D7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06892"/>
              </p:ext>
            </p:extLst>
          </p:nvPr>
        </p:nvGraphicFramePr>
        <p:xfrm>
          <a:off x="3514725" y="2979738"/>
          <a:ext cx="3952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" name="Equation" r:id="rId44" imgW="228600" imgH="241200" progId="Equation.DSMT4">
                  <p:embed/>
                </p:oleObj>
              </mc:Choice>
              <mc:Fallback>
                <p:oleObj name="Equation" r:id="rId44" imgW="228600" imgH="24120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9B74527-6C1B-47CE-8A13-76BA9FF42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979738"/>
                        <a:ext cx="395288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2A81889E-D179-47D2-9C59-C1FFCD0C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5497"/>
              </p:ext>
            </p:extLst>
          </p:nvPr>
        </p:nvGraphicFramePr>
        <p:xfrm>
          <a:off x="4017078" y="3492944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" name="Equation" r:id="rId46" imgW="241200" imgH="241200" progId="Equation.DSMT4">
                  <p:embed/>
                </p:oleObj>
              </mc:Choice>
              <mc:Fallback>
                <p:oleObj name="Equation" r:id="rId46" imgW="241200" imgH="24120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B125A487-8E4F-4169-8A1E-55E44F7D7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078" y="3492944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EBAE28E5-74E0-4335-A17E-E6786074A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68945"/>
              </p:ext>
            </p:extLst>
          </p:nvPr>
        </p:nvGraphicFramePr>
        <p:xfrm>
          <a:off x="2239963" y="2451100"/>
          <a:ext cx="396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6" name="Equation" r:id="rId48" imgW="228600" imgH="241200" progId="Equation.DSMT4">
                  <p:embed/>
                </p:oleObj>
              </mc:Choice>
              <mc:Fallback>
                <p:oleObj name="Equation" r:id="rId48" imgW="22860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671FDA6-755E-4ADB-A9B8-0E32DB87A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2451100"/>
                        <a:ext cx="39687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!!5C2">
            <a:extLst>
              <a:ext uri="{FF2B5EF4-FFF2-40B4-BE49-F238E27FC236}">
                <a16:creationId xmlns:a16="http://schemas.microsoft.com/office/drawing/2014/main" id="{076409CB-038E-4F4A-A7DD-FBBB325EB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10836"/>
              </p:ext>
            </p:extLst>
          </p:nvPr>
        </p:nvGraphicFramePr>
        <p:xfrm>
          <a:off x="2660745" y="298902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" name="Equation" r:id="rId50" imgW="241200" imgH="241200" progId="Equation.DSMT4">
                  <p:embed/>
                </p:oleObj>
              </mc:Choice>
              <mc:Fallback>
                <p:oleObj name="Equation" r:id="rId50" imgW="241200" imgH="2412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EBAE28E5-74E0-4335-A17E-E6786074A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745" y="298902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86D75347-501D-43BF-A0BB-2CFC57C9B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31523"/>
              </p:ext>
            </p:extLst>
          </p:nvPr>
        </p:nvGraphicFramePr>
        <p:xfrm>
          <a:off x="3135313" y="3497263"/>
          <a:ext cx="396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8" name="Equation" r:id="rId52" imgW="228600" imgH="241200" progId="Equation.DSMT4">
                  <p:embed/>
                </p:oleObj>
              </mc:Choice>
              <mc:Fallback>
                <p:oleObj name="Equation" r:id="rId52" imgW="228600" imgH="2412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497263"/>
                        <a:ext cx="3968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!!6C2">
            <a:extLst>
              <a:ext uri="{FF2B5EF4-FFF2-40B4-BE49-F238E27FC236}">
                <a16:creationId xmlns:a16="http://schemas.microsoft.com/office/drawing/2014/main" id="{AAAE0265-5AAE-44C0-A62C-6262D5EE7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59"/>
              </p:ext>
            </p:extLst>
          </p:nvPr>
        </p:nvGraphicFramePr>
        <p:xfrm>
          <a:off x="2274888" y="3502025"/>
          <a:ext cx="4175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9" name="Equation" r:id="rId54" imgW="241200" imgH="241200" progId="Equation.DSMT4">
                  <p:embed/>
                </p:oleObj>
              </mc:Choice>
              <mc:Fallback>
                <p:oleObj name="Equation" r:id="rId54" imgW="241200" imgH="241200" progId="Equation.DSMT4">
                  <p:embed/>
                  <p:pic>
                    <p:nvPicPr>
                      <p:cNvPr id="78" name="Object 77">
                        <a:extLst>
                          <a:ext uri="{FF2B5EF4-FFF2-40B4-BE49-F238E27FC236}">
                            <a16:creationId xmlns:a16="http://schemas.microsoft.com/office/drawing/2014/main" id="{076409CB-038E-4F4A-A7DD-FBBB325EB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3502025"/>
                        <a:ext cx="417512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ACDE24C2-0BD0-4010-825F-BF824A38C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49311"/>
              </p:ext>
            </p:extLst>
          </p:nvPr>
        </p:nvGraphicFramePr>
        <p:xfrm>
          <a:off x="1836738" y="2970213"/>
          <a:ext cx="3730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" name="Equation" r:id="rId56" imgW="215640" imgH="241200" progId="Equation.DSMT4">
                  <p:embed/>
                </p:oleObj>
              </mc:Choice>
              <mc:Fallback>
                <p:oleObj name="Equation" r:id="rId56" imgW="215640" imgH="241200" progId="Equation.DSMT4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AAAE0265-5AAE-44C0-A62C-6262D5EE7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70213"/>
                        <a:ext cx="373062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F85174B9-474B-4823-AC2F-EF75A5C9C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8246"/>
              </p:ext>
            </p:extLst>
          </p:nvPr>
        </p:nvGraphicFramePr>
        <p:xfrm>
          <a:off x="1473200" y="3509963"/>
          <a:ext cx="396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" name="Equation" r:id="rId58" imgW="228600" imgH="241200" progId="Equation.DSMT4">
                  <p:embed/>
                </p:oleObj>
              </mc:Choice>
              <mc:Fallback>
                <p:oleObj name="Equation" r:id="rId58" imgW="228600" imgH="241200" progId="Equation.DSMT4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ACDE24C2-0BD0-4010-825F-BF824A38C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9963"/>
                        <a:ext cx="3968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7697D4E-ABFD-4A16-AFD3-5D598AD0D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58973"/>
              </p:ext>
            </p:extLst>
          </p:nvPr>
        </p:nvGraphicFramePr>
        <p:xfrm>
          <a:off x="483738" y="402619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" name="Equation" r:id="rId60" imgW="241200" imgH="241200" progId="Equation.DSMT4">
                  <p:embed/>
                </p:oleObj>
              </mc:Choice>
              <mc:Fallback>
                <p:oleObj name="Equation" r:id="rId60" imgW="241200" imgH="2412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BF74286E-1F87-42DB-9581-730F031A7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38" y="402619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F98D414-304F-4848-89C7-F6B0DD919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12041"/>
              </p:ext>
            </p:extLst>
          </p:nvPr>
        </p:nvGraphicFramePr>
        <p:xfrm>
          <a:off x="5170084" y="402619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Equation" r:id="rId62" imgW="241200" imgH="241200" progId="Equation.DSMT4">
                  <p:embed/>
                </p:oleObj>
              </mc:Choice>
              <mc:Fallback>
                <p:oleObj name="Equation" r:id="rId62" imgW="241200" imgH="2412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C34B9ECE-8AD1-4F6F-AC70-70FC302ED6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84" y="402619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BA907E7-A621-40C9-91A6-5C546943B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57693"/>
              </p:ext>
            </p:extLst>
          </p:nvPr>
        </p:nvGraphicFramePr>
        <p:xfrm>
          <a:off x="4385727" y="402619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Equation" r:id="rId64" imgW="241200" imgH="241200" progId="Equation.DSMT4">
                  <p:embed/>
                </p:oleObj>
              </mc:Choice>
              <mc:Fallback>
                <p:oleObj name="Equation" r:id="rId64" imgW="241200" imgH="2412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FE1CC4C9-CA62-4829-AFAE-F055552B55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727" y="402619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AE7E3CC-9062-47B3-B674-402A5C425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975458"/>
              </p:ext>
            </p:extLst>
          </p:nvPr>
        </p:nvGraphicFramePr>
        <p:xfrm>
          <a:off x="3601370" y="402619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Equation" r:id="rId66" imgW="241200" imgH="241200" progId="Equation.DSMT4">
                  <p:embed/>
                </p:oleObj>
              </mc:Choice>
              <mc:Fallback>
                <p:oleObj name="Equation" r:id="rId66" imgW="241200" imgH="24120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2A81889E-D179-47D2-9C59-C1FFCD0C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370" y="402619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2ABC8990-8EDB-4D11-9F1A-2BCED3E03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25360"/>
              </p:ext>
            </p:extLst>
          </p:nvPr>
        </p:nvGraphicFramePr>
        <p:xfrm>
          <a:off x="2815674" y="4026197"/>
          <a:ext cx="4191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6" name="Equation" r:id="rId68" imgW="241200" imgH="241200" progId="Equation.DSMT4">
                  <p:embed/>
                </p:oleObj>
              </mc:Choice>
              <mc:Fallback>
                <p:oleObj name="Equation" r:id="rId68" imgW="241200" imgH="241200" progId="Equation.DSMT4">
                  <p:embed/>
                  <p:pic>
                    <p:nvPicPr>
                      <p:cNvPr id="79" name="Object 78">
                        <a:extLst>
                          <a:ext uri="{FF2B5EF4-FFF2-40B4-BE49-F238E27FC236}">
                            <a16:creationId xmlns:a16="http://schemas.microsoft.com/office/drawing/2014/main" id="{86D75347-501D-43BF-A0BB-2CFC57C9B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674" y="4026197"/>
                        <a:ext cx="419100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!!6C2">
            <a:extLst>
              <a:ext uri="{FF2B5EF4-FFF2-40B4-BE49-F238E27FC236}">
                <a16:creationId xmlns:a16="http://schemas.microsoft.com/office/drawing/2014/main" id="{D9E77029-18BC-4676-8CBB-A34543C89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303270"/>
              </p:ext>
            </p:extLst>
          </p:nvPr>
        </p:nvGraphicFramePr>
        <p:xfrm>
          <a:off x="2031566" y="4026197"/>
          <a:ext cx="4175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7" name="Equation" r:id="rId70" imgW="241200" imgH="241200" progId="Equation.DSMT4">
                  <p:embed/>
                </p:oleObj>
              </mc:Choice>
              <mc:Fallback>
                <p:oleObj name="Equation" r:id="rId70" imgW="241200" imgH="241200" progId="Equation.DSMT4">
                  <p:embed/>
                  <p:pic>
                    <p:nvPicPr>
                      <p:cNvPr id="80" name="!!6C2">
                        <a:extLst>
                          <a:ext uri="{FF2B5EF4-FFF2-40B4-BE49-F238E27FC236}">
                            <a16:creationId xmlns:a16="http://schemas.microsoft.com/office/drawing/2014/main" id="{AAAE0265-5AAE-44C0-A62C-6262D5EE7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566" y="4026197"/>
                        <a:ext cx="417512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EA64121-F74B-472B-ACA7-E36F7EE9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90601"/>
              </p:ext>
            </p:extLst>
          </p:nvPr>
        </p:nvGraphicFramePr>
        <p:xfrm>
          <a:off x="1268095" y="4026197"/>
          <a:ext cx="396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" name="Equation" r:id="rId72" imgW="228600" imgH="241200" progId="Equation.DSMT4">
                  <p:embed/>
                </p:oleObj>
              </mc:Choice>
              <mc:Fallback>
                <p:oleObj name="Equation" r:id="rId72" imgW="228600" imgH="24120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F85174B9-474B-4823-AC2F-EF75A5C9C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095" y="4026197"/>
                        <a:ext cx="3968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B100E8F-F666-416C-9454-FD9752B05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353875"/>
              </p:ext>
            </p:extLst>
          </p:nvPr>
        </p:nvGraphicFramePr>
        <p:xfrm>
          <a:off x="5954439" y="4026197"/>
          <a:ext cx="417761" cy="4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9" name="Equation" r:id="rId74" imgW="241200" imgH="241200" progId="Equation.DSMT4">
                  <p:embed/>
                </p:oleObj>
              </mc:Choice>
              <mc:Fallback>
                <p:oleObj name="Equation" r:id="rId74" imgW="24120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F98D414-304F-4848-89C7-F6B0DD919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439" y="4026197"/>
                        <a:ext cx="417761" cy="41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457208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697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8017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6430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5004048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5019048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5400176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4601920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710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864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79912" y="38678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Tetrahedral Numbers</a:t>
            </a:r>
          </a:p>
        </p:txBody>
      </p:sp>
      <p:sp>
        <p:nvSpPr>
          <p:cNvPr id="38" name="!!Row4D4P1">
            <a:extLst>
              <a:ext uri="{FF2B5EF4-FFF2-40B4-BE49-F238E27FC236}">
                <a16:creationId xmlns:a16="http://schemas.microsoft.com/office/drawing/2014/main" id="{D74DF633-8253-4965-90B3-9AB02E4EE699}"/>
              </a:ext>
            </a:extLst>
          </p:cNvPr>
          <p:cNvSpPr/>
          <p:nvPr/>
        </p:nvSpPr>
        <p:spPr>
          <a:xfrm>
            <a:off x="2199464" y="1576864"/>
            <a:ext cx="576000" cy="57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Row4D3P2">
            <a:extLst>
              <a:ext uri="{FF2B5EF4-FFF2-40B4-BE49-F238E27FC236}">
                <a16:creationId xmlns:a16="http://schemas.microsoft.com/office/drawing/2014/main" id="{AB33C099-1987-492A-A444-4B7C05BB0754}"/>
              </a:ext>
            </a:extLst>
          </p:cNvPr>
          <p:cNvSpPr/>
          <p:nvPr/>
        </p:nvSpPr>
        <p:spPr>
          <a:xfrm>
            <a:off x="2491161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Row4D3P1">
            <a:extLst>
              <a:ext uri="{FF2B5EF4-FFF2-40B4-BE49-F238E27FC236}">
                <a16:creationId xmlns:a16="http://schemas.microsoft.com/office/drawing/2014/main" id="{8AF1A528-1083-4D7C-B89D-75304A8B8C08}"/>
              </a:ext>
            </a:extLst>
          </p:cNvPr>
          <p:cNvSpPr/>
          <p:nvPr/>
        </p:nvSpPr>
        <p:spPr>
          <a:xfrm>
            <a:off x="1835768" y="1851742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!!Row4D2P3">
            <a:extLst>
              <a:ext uri="{FF2B5EF4-FFF2-40B4-BE49-F238E27FC236}">
                <a16:creationId xmlns:a16="http://schemas.microsoft.com/office/drawing/2014/main" id="{F4952453-6561-4286-8EE9-7B4F8F76649D}"/>
              </a:ext>
            </a:extLst>
          </p:cNvPr>
          <p:cNvSpPr/>
          <p:nvPr/>
        </p:nvSpPr>
        <p:spPr>
          <a:xfrm>
            <a:off x="284388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!!Row4D2P2">
            <a:extLst>
              <a:ext uri="{FF2B5EF4-FFF2-40B4-BE49-F238E27FC236}">
                <a16:creationId xmlns:a16="http://schemas.microsoft.com/office/drawing/2014/main" id="{54C35765-276A-4B65-A8FE-FCD54C8A6642}"/>
              </a:ext>
            </a:extLst>
          </p:cNvPr>
          <p:cNvSpPr/>
          <p:nvPr/>
        </p:nvSpPr>
        <p:spPr>
          <a:xfrm>
            <a:off x="212380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!!Row4D2P1">
            <a:extLst>
              <a:ext uri="{FF2B5EF4-FFF2-40B4-BE49-F238E27FC236}">
                <a16:creationId xmlns:a16="http://schemas.microsoft.com/office/drawing/2014/main" id="{14D90E5E-C6D0-4DF4-9369-A554C380117E}"/>
              </a:ext>
            </a:extLst>
          </p:cNvPr>
          <p:cNvSpPr/>
          <p:nvPr/>
        </p:nvSpPr>
        <p:spPr>
          <a:xfrm>
            <a:off x="1403728" y="2139702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!!Row3D3P1">
            <a:extLst>
              <a:ext uri="{FF2B5EF4-FFF2-40B4-BE49-F238E27FC236}">
                <a16:creationId xmlns:a16="http://schemas.microsoft.com/office/drawing/2014/main" id="{FFA4433A-0E58-4412-9529-FD648BD5789F}"/>
              </a:ext>
            </a:extLst>
          </p:cNvPr>
          <p:cNvSpPr/>
          <p:nvPr/>
        </p:nvSpPr>
        <p:spPr>
          <a:xfrm>
            <a:off x="2169020" y="1296884"/>
            <a:ext cx="648000" cy="648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!!Row3D2P2">
            <a:extLst>
              <a:ext uri="{FF2B5EF4-FFF2-40B4-BE49-F238E27FC236}">
                <a16:creationId xmlns:a16="http://schemas.microsoft.com/office/drawing/2014/main" id="{3B427DA5-3848-4D24-929B-20EB626C4C73}"/>
              </a:ext>
            </a:extLst>
          </p:cNvPr>
          <p:cNvSpPr/>
          <p:nvPr/>
        </p:nvSpPr>
        <p:spPr>
          <a:xfrm>
            <a:off x="2532148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!!Row3D2P1">
            <a:extLst>
              <a:ext uri="{FF2B5EF4-FFF2-40B4-BE49-F238E27FC236}">
                <a16:creationId xmlns:a16="http://schemas.microsoft.com/office/drawing/2014/main" id="{4AA8A0CB-8DFF-4E1C-B4EC-BD96242412B4}"/>
              </a:ext>
            </a:extLst>
          </p:cNvPr>
          <p:cNvSpPr/>
          <p:nvPr/>
        </p:nvSpPr>
        <p:spPr>
          <a:xfrm>
            <a:off x="1733892" y="1593391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Row2D1P1">
            <a:extLst>
              <a:ext uri="{FF2B5EF4-FFF2-40B4-BE49-F238E27FC236}">
                <a16:creationId xmlns:a16="http://schemas.microsoft.com/office/drawing/2014/main" id="{5260805D-3BCE-4BC8-8C93-617C68C88BA1}"/>
              </a:ext>
            </a:extLst>
          </p:cNvPr>
          <p:cNvSpPr/>
          <p:nvPr/>
        </p:nvSpPr>
        <p:spPr>
          <a:xfrm>
            <a:off x="2142020" y="1005654"/>
            <a:ext cx="702000" cy="70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!!Row1P1">
            <a:extLst>
              <a:ext uri="{FF2B5EF4-FFF2-40B4-BE49-F238E27FC236}">
                <a16:creationId xmlns:a16="http://schemas.microsoft.com/office/drawing/2014/main" id="{752AFF99-FC22-437A-9AEA-E4888945EADD}"/>
              </a:ext>
            </a:extLst>
          </p:cNvPr>
          <p:cNvSpPr/>
          <p:nvPr/>
        </p:nvSpPr>
        <p:spPr>
          <a:xfrm>
            <a:off x="2133020" y="771550"/>
            <a:ext cx="720000" cy="720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Row2P2">
            <a:extLst>
              <a:ext uri="{FF2B5EF4-FFF2-40B4-BE49-F238E27FC236}">
                <a16:creationId xmlns:a16="http://schemas.microsoft.com/office/drawing/2014/main" id="{A22260B1-0CA2-4174-BAEA-F7140A057496}"/>
              </a:ext>
            </a:extLst>
          </p:cNvPr>
          <p:cNvSpPr/>
          <p:nvPr/>
        </p:nvSpPr>
        <p:spPr>
          <a:xfrm>
            <a:off x="2514148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Row2P1">
            <a:extLst>
              <a:ext uri="{FF2B5EF4-FFF2-40B4-BE49-F238E27FC236}">
                <a16:creationId xmlns:a16="http://schemas.microsoft.com/office/drawing/2014/main" id="{B9E84F71-3F73-4276-B26A-A824F5427D15}"/>
              </a:ext>
            </a:extLst>
          </p:cNvPr>
          <p:cNvSpPr/>
          <p:nvPr/>
        </p:nvSpPr>
        <p:spPr>
          <a:xfrm>
            <a:off x="1715892" y="1347614"/>
            <a:ext cx="756000" cy="756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!!Row3P3">
            <a:extLst>
              <a:ext uri="{FF2B5EF4-FFF2-40B4-BE49-F238E27FC236}">
                <a16:creationId xmlns:a16="http://schemas.microsoft.com/office/drawing/2014/main" id="{4099F69A-1AFB-4D88-9687-450F2DACC195}"/>
              </a:ext>
            </a:extLst>
          </p:cNvPr>
          <p:cNvSpPr/>
          <p:nvPr/>
        </p:nvSpPr>
        <p:spPr>
          <a:xfrm>
            <a:off x="2904276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!!Row3P2">
            <a:extLst>
              <a:ext uri="{FF2B5EF4-FFF2-40B4-BE49-F238E27FC236}">
                <a16:creationId xmlns:a16="http://schemas.microsoft.com/office/drawing/2014/main" id="{E83F16E3-58FE-461C-82E1-12753DD28496}"/>
              </a:ext>
            </a:extLst>
          </p:cNvPr>
          <p:cNvSpPr/>
          <p:nvPr/>
        </p:nvSpPr>
        <p:spPr>
          <a:xfrm>
            <a:off x="2106020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!!Row3P1">
            <a:extLst>
              <a:ext uri="{FF2B5EF4-FFF2-40B4-BE49-F238E27FC236}">
                <a16:creationId xmlns:a16="http://schemas.microsoft.com/office/drawing/2014/main" id="{EABA041F-50C0-4122-894A-4550B399361F}"/>
              </a:ext>
            </a:extLst>
          </p:cNvPr>
          <p:cNvSpPr/>
          <p:nvPr/>
        </p:nvSpPr>
        <p:spPr>
          <a:xfrm>
            <a:off x="1307764" y="1910516"/>
            <a:ext cx="774000" cy="774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!!Row4P4">
            <a:extLst>
              <a:ext uri="{FF2B5EF4-FFF2-40B4-BE49-F238E27FC236}">
                <a16:creationId xmlns:a16="http://schemas.microsoft.com/office/drawing/2014/main" id="{D4B42875-F324-4ED6-95DF-E56814F0B2BF}"/>
              </a:ext>
            </a:extLst>
          </p:cNvPr>
          <p:cNvSpPr/>
          <p:nvPr/>
        </p:nvSpPr>
        <p:spPr>
          <a:xfrm>
            <a:off x="329436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!!Row4P3">
            <a:extLst>
              <a:ext uri="{FF2B5EF4-FFF2-40B4-BE49-F238E27FC236}">
                <a16:creationId xmlns:a16="http://schemas.microsoft.com/office/drawing/2014/main" id="{F6A419B6-EC3F-481F-BA40-B09662B0C0A7}"/>
              </a:ext>
            </a:extLst>
          </p:cNvPr>
          <p:cNvSpPr/>
          <p:nvPr/>
        </p:nvSpPr>
        <p:spPr>
          <a:xfrm>
            <a:off x="2496104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Row4P2">
            <a:extLst>
              <a:ext uri="{FF2B5EF4-FFF2-40B4-BE49-F238E27FC236}">
                <a16:creationId xmlns:a16="http://schemas.microsoft.com/office/drawing/2014/main" id="{B9563664-B50C-4683-BA3B-698EE7E360EF}"/>
              </a:ext>
            </a:extLst>
          </p:cNvPr>
          <p:cNvSpPr/>
          <p:nvPr/>
        </p:nvSpPr>
        <p:spPr>
          <a:xfrm>
            <a:off x="1697848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Row4P1">
            <a:extLst>
              <a:ext uri="{FF2B5EF4-FFF2-40B4-BE49-F238E27FC236}">
                <a16:creationId xmlns:a16="http://schemas.microsoft.com/office/drawing/2014/main" id="{97EC5AF9-8DAD-4A60-BD58-6297B669CBD7}"/>
              </a:ext>
            </a:extLst>
          </p:cNvPr>
          <p:cNvSpPr/>
          <p:nvPr/>
        </p:nvSpPr>
        <p:spPr>
          <a:xfrm>
            <a:off x="899592" y="2499742"/>
            <a:ext cx="792088" cy="792000"/>
          </a:xfrm>
          <a:prstGeom prst="ellipse">
            <a:avLst/>
          </a:prstGeom>
          <a:solidFill>
            <a:srgbClr val="FD0100"/>
          </a:solidFill>
          <a:ln>
            <a:noFill/>
          </a:ln>
          <a:effectLst>
            <a:glow>
              <a:schemeClr val="accent1">
                <a:alpha val="4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457200" h="457200"/>
            <a:bevelB w="457200" h="457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536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45216</TotalTime>
  <Words>410</Words>
  <Application>Microsoft Office PowerPoint</Application>
  <PresentationFormat>On-screen Show (16:9)</PresentationFormat>
  <Paragraphs>282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Induction</dc:title>
  <dc:creator>x0118633</dc:creator>
  <cp:lastModifiedBy>Fox, Peter</cp:lastModifiedBy>
  <cp:revision>314</cp:revision>
  <dcterms:created xsi:type="dcterms:W3CDTF">2013-10-18T03:31:47Z</dcterms:created>
  <dcterms:modified xsi:type="dcterms:W3CDTF">2021-04-15T03:06:52Z</dcterms:modified>
</cp:coreProperties>
</file>