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903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85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423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538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015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246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00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64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3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597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889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F3F13-B0AB-B643-9C0D-7AFCB3A4D00E}" type="datetimeFigureOut">
              <a:rPr lang="en-US" smtClean="0"/>
              <a:t>4/28/15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4A4BD-67D2-AF4C-8FFA-A5119F181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41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Alice’s Data</a:t>
            </a:r>
            <a:endParaRPr lang="en-US" dirty="0"/>
          </a:p>
        </p:txBody>
      </p:sp>
      <p:pic>
        <p:nvPicPr>
          <p:cNvPr id="6" name="Content Placeholder 5" descr="Alice Data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2" b="134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92478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Alice’s Graph</a:t>
            </a:r>
            <a:endParaRPr lang="en-US" dirty="0"/>
          </a:p>
        </p:txBody>
      </p:sp>
      <p:pic>
        <p:nvPicPr>
          <p:cNvPr id="4" name="Content Placeholder 3" descr="Alice graph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2" b="134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29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Alice’s and Kirsten’s Equation</a:t>
            </a:r>
            <a:endParaRPr lang="en-US" dirty="0"/>
          </a:p>
        </p:txBody>
      </p:sp>
      <p:pic>
        <p:nvPicPr>
          <p:cNvPr id="4" name="Content Placeholder 3" descr="Alice equation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2" b="134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0037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Kirsten’s Data</a:t>
            </a:r>
            <a:endParaRPr lang="en-US" dirty="0"/>
          </a:p>
        </p:txBody>
      </p:sp>
      <p:pic>
        <p:nvPicPr>
          <p:cNvPr id="4" name="Content Placeholder 3" descr="Kirsten data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2" b="134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2700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Kirsten’s Graph</a:t>
            </a:r>
            <a:endParaRPr lang="en-US" dirty="0"/>
          </a:p>
        </p:txBody>
      </p:sp>
      <p:pic>
        <p:nvPicPr>
          <p:cNvPr id="4" name="Content Placeholder 3" descr="Kirsten Graph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2" b="134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63253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</Words>
  <Application>Microsoft Macintosh PowerPoint</Application>
  <PresentationFormat>On-screen Show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Alice’s Data</vt:lpstr>
      <vt:lpstr>Alice’s Graph</vt:lpstr>
      <vt:lpstr>Alice’s and Kirsten’s Equation</vt:lpstr>
      <vt:lpstr>Kirsten’s Data</vt:lpstr>
      <vt:lpstr>Kirsten’s Graph</vt:lpstr>
    </vt:vector>
  </TitlesOfParts>
  <Company>UCA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Alice’s Data</dc:title>
  <dc:creator>Linda Griffith</dc:creator>
  <cp:lastModifiedBy>Linda Griffith</cp:lastModifiedBy>
  <cp:revision>1</cp:revision>
  <dcterms:created xsi:type="dcterms:W3CDTF">2015-04-28T20:43:13Z</dcterms:created>
  <dcterms:modified xsi:type="dcterms:W3CDTF">2015-04-28T20:48:10Z</dcterms:modified>
</cp:coreProperties>
</file>